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713" r:id="rId2"/>
  </p:sldMasterIdLst>
  <p:notesMasterIdLst>
    <p:notesMasterId r:id="rId20"/>
  </p:notesMasterIdLst>
  <p:sldIdLst>
    <p:sldId id="256" r:id="rId3"/>
    <p:sldId id="266" r:id="rId4"/>
    <p:sldId id="295" r:id="rId5"/>
    <p:sldId id="293" r:id="rId6"/>
    <p:sldId id="294" r:id="rId7"/>
    <p:sldId id="313" r:id="rId8"/>
    <p:sldId id="311" r:id="rId9"/>
    <p:sldId id="296" r:id="rId10"/>
    <p:sldId id="297" r:id="rId11"/>
    <p:sldId id="302" r:id="rId12"/>
    <p:sldId id="314" r:id="rId13"/>
    <p:sldId id="303" r:id="rId14"/>
    <p:sldId id="305" r:id="rId15"/>
    <p:sldId id="308" r:id="rId16"/>
    <p:sldId id="307" r:id="rId17"/>
    <p:sldId id="310" r:id="rId18"/>
    <p:sldId id="285" r:id="rId19"/>
  </p:sldIdLst>
  <p:sldSz cx="9144000" cy="5143500" type="screen16x9"/>
  <p:notesSz cx="6858000" cy="9144000"/>
  <p:embeddedFontLst>
    <p:embeddedFont>
      <p:font typeface="Arial Black" panose="020B0A04020102020204" pitchFamily="34" charset="0"/>
      <p:regular r:id="rId21"/>
      <p:bold r:id="rId22"/>
    </p:embeddedFont>
    <p:embeddedFont>
      <p:font typeface="Calibri" panose="020F0502020204030204" pitchFamily="34" charset="0"/>
      <p:regular r:id="rId23"/>
      <p:bold r:id="rId24"/>
      <p:italic r:id="rId25"/>
      <p:boldItalic r:id="rId26"/>
    </p:embeddedFont>
    <p:embeddedFont>
      <p:font typeface="Muli"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5E8"/>
    <a:srgbClr val="4E6E9A"/>
    <a:srgbClr val="6D86AA"/>
    <a:srgbClr val="FFFFFF"/>
    <a:srgbClr val="6C90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7CA603-6B01-449F-A485-F720CC15291A}">
  <a:tblStyle styleId="{897CA603-6B01-449F-A485-F720CC1529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3" autoAdjust="0"/>
    <p:restoredTop sz="94660"/>
  </p:normalViewPr>
  <p:slideViewPr>
    <p:cSldViewPr snapToGrid="0" showGuides="1">
      <p:cViewPr varScale="1">
        <p:scale>
          <a:sx n="160" d="100"/>
          <a:sy n="160" d="100"/>
        </p:scale>
        <p:origin x="162"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16dc4b734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16dc4b734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755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16dc4b734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16dc4b734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755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592698dac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592698dac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href='http://www.freepik.com/free-photo/skyscraper-urban-view_881301.htm'&gt;Designed by Freepik&lt;/a&gt;</a:t>
            </a:r>
            <a:endParaRPr/>
          </a:p>
        </p:txBody>
      </p:sp>
    </p:spTree>
    <p:extLst>
      <p:ext uri="{BB962C8B-B14F-4D97-AF65-F5344CB8AC3E}">
        <p14:creationId xmlns:p14="http://schemas.microsoft.com/office/powerpoint/2010/main" val="1852187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592698dac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592698dac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&lt;a href='http://www.freepik.com/free-photo/skyscraper-urban-view_881301.htm'&gt;Designed by Freepik&lt;/a&gt;</a:t>
            </a:r>
            <a:endParaRPr/>
          </a:p>
        </p:txBody>
      </p:sp>
    </p:spTree>
    <p:extLst>
      <p:ext uri="{BB962C8B-B14F-4D97-AF65-F5344CB8AC3E}">
        <p14:creationId xmlns:p14="http://schemas.microsoft.com/office/powerpoint/2010/main" val="2444209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6dc4b73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6dc4b73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431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6dc4b7341_0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16dc4b7341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https://pixabay.com/en/new-york-city-tribute-in-lights-sky-78181/</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592698dac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592698dac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592698da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592698da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241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6dc4b734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6dc4b734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1090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6dc4b734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6dc4b734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1930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592698da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592698da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0792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592698da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592698da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5581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592698da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592698da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0777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594458500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594458500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6968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3"/>
        <p:cNvGrpSpPr/>
        <p:nvPr/>
      </p:nvGrpSpPr>
      <p:grpSpPr>
        <a:xfrm>
          <a:off x="0" y="0"/>
          <a:ext cx="0" cy="0"/>
          <a:chOff x="0" y="0"/>
          <a:chExt cx="0" cy="0"/>
        </a:xfrm>
      </p:grpSpPr>
      <p:sp>
        <p:nvSpPr>
          <p:cNvPr id="14" name="Google Shape;14;p3"/>
          <p:cNvSpPr/>
          <p:nvPr/>
        </p:nvSpPr>
        <p:spPr>
          <a:xfrm rot="10800000">
            <a:off x="1404025" y="25489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rot="10800000" flipH="1">
            <a:off x="1404025" y="466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3"/>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0" y="466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0" y="25489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 name="Google Shape;22;p3"/>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latin typeface="Muli"/>
                <a:ea typeface="Muli"/>
                <a:cs typeface="Muli"/>
                <a:sym typeface="Muli"/>
              </a:defRPr>
            </a:lvl2pPr>
            <a:lvl3pPr lvl="2">
              <a:spcBef>
                <a:spcPts val="0"/>
              </a:spcBef>
              <a:spcAft>
                <a:spcPts val="0"/>
              </a:spcAft>
              <a:buNone/>
              <a:defRPr sz="3600">
                <a:solidFill>
                  <a:srgbClr val="FFFFFF"/>
                </a:solidFill>
                <a:latin typeface="Muli"/>
                <a:ea typeface="Muli"/>
                <a:cs typeface="Muli"/>
                <a:sym typeface="Muli"/>
              </a:defRPr>
            </a:lvl3pPr>
            <a:lvl4pPr lvl="3">
              <a:spcBef>
                <a:spcPts val="0"/>
              </a:spcBef>
              <a:spcAft>
                <a:spcPts val="0"/>
              </a:spcAft>
              <a:buNone/>
              <a:defRPr sz="3600">
                <a:solidFill>
                  <a:srgbClr val="FFFFFF"/>
                </a:solidFill>
                <a:latin typeface="Muli"/>
                <a:ea typeface="Muli"/>
                <a:cs typeface="Muli"/>
                <a:sym typeface="Muli"/>
              </a:defRPr>
            </a:lvl4pPr>
            <a:lvl5pPr lvl="4">
              <a:spcBef>
                <a:spcPts val="0"/>
              </a:spcBef>
              <a:spcAft>
                <a:spcPts val="0"/>
              </a:spcAft>
              <a:buNone/>
              <a:defRPr sz="3600">
                <a:solidFill>
                  <a:srgbClr val="FFFFFF"/>
                </a:solidFill>
                <a:latin typeface="Muli"/>
                <a:ea typeface="Muli"/>
                <a:cs typeface="Muli"/>
                <a:sym typeface="Muli"/>
              </a:defRPr>
            </a:lvl5pPr>
            <a:lvl6pPr lvl="5">
              <a:spcBef>
                <a:spcPts val="0"/>
              </a:spcBef>
              <a:spcAft>
                <a:spcPts val="0"/>
              </a:spcAft>
              <a:buNone/>
              <a:defRPr sz="3600">
                <a:solidFill>
                  <a:srgbClr val="FFFFFF"/>
                </a:solidFill>
                <a:latin typeface="Muli"/>
                <a:ea typeface="Muli"/>
                <a:cs typeface="Muli"/>
                <a:sym typeface="Muli"/>
              </a:defRPr>
            </a:lvl6pPr>
            <a:lvl7pPr lvl="6">
              <a:spcBef>
                <a:spcPts val="0"/>
              </a:spcBef>
              <a:spcAft>
                <a:spcPts val="0"/>
              </a:spcAft>
              <a:buNone/>
              <a:defRPr sz="3600">
                <a:solidFill>
                  <a:srgbClr val="FFFFFF"/>
                </a:solidFill>
                <a:latin typeface="Muli"/>
                <a:ea typeface="Muli"/>
                <a:cs typeface="Muli"/>
                <a:sym typeface="Muli"/>
              </a:defRPr>
            </a:lvl7pPr>
            <a:lvl8pPr lvl="7">
              <a:spcBef>
                <a:spcPts val="0"/>
              </a:spcBef>
              <a:spcAft>
                <a:spcPts val="0"/>
              </a:spcAft>
              <a:buNone/>
              <a:defRPr sz="3600">
                <a:solidFill>
                  <a:srgbClr val="FFFFFF"/>
                </a:solidFill>
                <a:latin typeface="Muli"/>
                <a:ea typeface="Muli"/>
                <a:cs typeface="Muli"/>
                <a:sym typeface="Muli"/>
              </a:defRPr>
            </a:lvl8pPr>
            <a:lvl9pPr lvl="8">
              <a:spcBef>
                <a:spcPts val="0"/>
              </a:spcBef>
              <a:spcAft>
                <a:spcPts val="0"/>
              </a:spcAft>
              <a:buNone/>
              <a:defRPr sz="3600">
                <a:solidFill>
                  <a:srgbClr val="FFFFFF"/>
                </a:solidFill>
                <a:latin typeface="Muli"/>
                <a:ea typeface="Muli"/>
                <a:cs typeface="Muli"/>
                <a:sym typeface="Muli"/>
              </a:defRPr>
            </a:lvl9pPr>
          </a:lstStyle>
          <a:p>
            <a:endParaRPr/>
          </a:p>
        </p:txBody>
      </p:sp>
      <p:sp>
        <p:nvSpPr>
          <p:cNvPr id="23" name="Google Shape;23;p3"/>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a:spcBef>
                <a:spcPts val="0"/>
              </a:spcBef>
              <a:spcAft>
                <a:spcPts val="0"/>
              </a:spcAft>
              <a:buNone/>
              <a:defRPr>
                <a:solidFill>
                  <a:srgbClr val="87C5AE"/>
                </a:solidFill>
                <a:latin typeface="Muli"/>
                <a:ea typeface="Muli"/>
                <a:cs typeface="Muli"/>
                <a:sym typeface="Muli"/>
              </a:defRPr>
            </a:lvl1pPr>
            <a:lvl2pPr lvl="1">
              <a:spcBef>
                <a:spcPts val="1600"/>
              </a:spcBef>
              <a:spcAft>
                <a:spcPts val="0"/>
              </a:spcAft>
              <a:buNone/>
              <a:defRPr>
                <a:solidFill>
                  <a:srgbClr val="87C5AE"/>
                </a:solidFill>
                <a:latin typeface="Muli"/>
                <a:ea typeface="Muli"/>
                <a:cs typeface="Muli"/>
                <a:sym typeface="Muli"/>
              </a:defRPr>
            </a:lvl2pPr>
            <a:lvl3pPr lvl="2">
              <a:spcBef>
                <a:spcPts val="1600"/>
              </a:spcBef>
              <a:spcAft>
                <a:spcPts val="0"/>
              </a:spcAft>
              <a:buNone/>
              <a:defRPr>
                <a:solidFill>
                  <a:srgbClr val="87C5AE"/>
                </a:solidFill>
                <a:latin typeface="Muli"/>
                <a:ea typeface="Muli"/>
                <a:cs typeface="Muli"/>
                <a:sym typeface="Muli"/>
              </a:defRPr>
            </a:lvl3pPr>
            <a:lvl4pPr lvl="3">
              <a:spcBef>
                <a:spcPts val="1600"/>
              </a:spcBef>
              <a:spcAft>
                <a:spcPts val="0"/>
              </a:spcAft>
              <a:buNone/>
              <a:defRPr>
                <a:solidFill>
                  <a:srgbClr val="87C5AE"/>
                </a:solidFill>
                <a:latin typeface="Muli"/>
                <a:ea typeface="Muli"/>
                <a:cs typeface="Muli"/>
                <a:sym typeface="Muli"/>
              </a:defRPr>
            </a:lvl4pPr>
            <a:lvl5pPr lvl="4">
              <a:spcBef>
                <a:spcPts val="1600"/>
              </a:spcBef>
              <a:spcAft>
                <a:spcPts val="0"/>
              </a:spcAft>
              <a:buNone/>
              <a:defRPr>
                <a:solidFill>
                  <a:srgbClr val="87C5AE"/>
                </a:solidFill>
                <a:latin typeface="Muli"/>
                <a:ea typeface="Muli"/>
                <a:cs typeface="Muli"/>
                <a:sym typeface="Muli"/>
              </a:defRPr>
            </a:lvl5pPr>
            <a:lvl6pPr lvl="5">
              <a:spcBef>
                <a:spcPts val="1600"/>
              </a:spcBef>
              <a:spcAft>
                <a:spcPts val="0"/>
              </a:spcAft>
              <a:buNone/>
              <a:defRPr>
                <a:solidFill>
                  <a:srgbClr val="87C5AE"/>
                </a:solidFill>
                <a:latin typeface="Muli"/>
                <a:ea typeface="Muli"/>
                <a:cs typeface="Muli"/>
                <a:sym typeface="Muli"/>
              </a:defRPr>
            </a:lvl6pPr>
            <a:lvl7pPr lvl="6">
              <a:spcBef>
                <a:spcPts val="1600"/>
              </a:spcBef>
              <a:spcAft>
                <a:spcPts val="0"/>
              </a:spcAft>
              <a:buNone/>
              <a:defRPr>
                <a:solidFill>
                  <a:srgbClr val="87C5AE"/>
                </a:solidFill>
                <a:latin typeface="Muli"/>
                <a:ea typeface="Muli"/>
                <a:cs typeface="Muli"/>
                <a:sym typeface="Muli"/>
              </a:defRPr>
            </a:lvl7pPr>
            <a:lvl8pPr lvl="7">
              <a:spcBef>
                <a:spcPts val="1600"/>
              </a:spcBef>
              <a:spcAft>
                <a:spcPts val="0"/>
              </a:spcAft>
              <a:buNone/>
              <a:defRPr>
                <a:solidFill>
                  <a:srgbClr val="87C5AE"/>
                </a:solidFill>
                <a:latin typeface="Muli"/>
                <a:ea typeface="Muli"/>
                <a:cs typeface="Muli"/>
                <a:sym typeface="Muli"/>
              </a:defRPr>
            </a:lvl8pPr>
            <a:lvl9pPr lvl="8">
              <a:spcBef>
                <a:spcPts val="1600"/>
              </a:spcBef>
              <a:spcAft>
                <a:spcPts val="1600"/>
              </a:spcAft>
              <a:buNone/>
              <a:defRPr>
                <a:solidFill>
                  <a:srgbClr val="87C5AE"/>
                </a:solidFill>
                <a:latin typeface="Muli"/>
                <a:ea typeface="Muli"/>
                <a:cs typeface="Muli"/>
                <a:sym typeface="Muli"/>
              </a:defRPr>
            </a:lvl9pPr>
          </a:lstStyle>
          <a:p>
            <a:endParaRPr/>
          </a:p>
        </p:txBody>
      </p:sp>
      <p:sp>
        <p:nvSpPr>
          <p:cNvPr id="24" name="Google Shape;24;p3"/>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300">
                <a:solidFill>
                  <a:srgbClr val="FFFFFF"/>
                </a:solidFill>
                <a:latin typeface="Muli"/>
                <a:ea typeface="Muli"/>
                <a:cs typeface="Muli"/>
                <a:sym typeface="Muli"/>
              </a:defRPr>
            </a:lvl1pPr>
            <a:lvl2pPr lvl="1" algn="r" rtl="0">
              <a:spcBef>
                <a:spcPts val="1600"/>
              </a:spcBef>
              <a:spcAft>
                <a:spcPts val="0"/>
              </a:spcAft>
              <a:buNone/>
              <a:defRPr sz="1300">
                <a:solidFill>
                  <a:srgbClr val="FFFFFF"/>
                </a:solidFill>
                <a:latin typeface="Muli"/>
                <a:ea typeface="Muli"/>
                <a:cs typeface="Muli"/>
                <a:sym typeface="Muli"/>
              </a:defRPr>
            </a:lvl2pPr>
            <a:lvl3pPr lvl="2" algn="r" rtl="0">
              <a:spcBef>
                <a:spcPts val="1600"/>
              </a:spcBef>
              <a:spcAft>
                <a:spcPts val="0"/>
              </a:spcAft>
              <a:buNone/>
              <a:defRPr sz="1300">
                <a:solidFill>
                  <a:srgbClr val="FFFFFF"/>
                </a:solidFill>
                <a:latin typeface="Muli"/>
                <a:ea typeface="Muli"/>
                <a:cs typeface="Muli"/>
                <a:sym typeface="Muli"/>
              </a:defRPr>
            </a:lvl3pPr>
            <a:lvl4pPr lvl="3" algn="r" rtl="0">
              <a:spcBef>
                <a:spcPts val="1600"/>
              </a:spcBef>
              <a:spcAft>
                <a:spcPts val="0"/>
              </a:spcAft>
              <a:buNone/>
              <a:defRPr sz="1300">
                <a:solidFill>
                  <a:srgbClr val="FFFFFF"/>
                </a:solidFill>
                <a:latin typeface="Muli"/>
                <a:ea typeface="Muli"/>
                <a:cs typeface="Muli"/>
                <a:sym typeface="Muli"/>
              </a:defRPr>
            </a:lvl4pPr>
            <a:lvl5pPr lvl="4" algn="r" rtl="0">
              <a:spcBef>
                <a:spcPts val="1600"/>
              </a:spcBef>
              <a:spcAft>
                <a:spcPts val="0"/>
              </a:spcAft>
              <a:buNone/>
              <a:defRPr sz="1300">
                <a:solidFill>
                  <a:srgbClr val="FFFFFF"/>
                </a:solidFill>
                <a:latin typeface="Muli"/>
                <a:ea typeface="Muli"/>
                <a:cs typeface="Muli"/>
                <a:sym typeface="Muli"/>
              </a:defRPr>
            </a:lvl5pPr>
            <a:lvl6pPr lvl="5" algn="r" rtl="0">
              <a:spcBef>
                <a:spcPts val="1600"/>
              </a:spcBef>
              <a:spcAft>
                <a:spcPts val="0"/>
              </a:spcAft>
              <a:buNone/>
              <a:defRPr sz="1300">
                <a:solidFill>
                  <a:srgbClr val="FFFFFF"/>
                </a:solidFill>
                <a:latin typeface="Muli"/>
                <a:ea typeface="Muli"/>
                <a:cs typeface="Muli"/>
                <a:sym typeface="Muli"/>
              </a:defRPr>
            </a:lvl6pPr>
            <a:lvl7pPr lvl="6" algn="r" rtl="0">
              <a:spcBef>
                <a:spcPts val="1600"/>
              </a:spcBef>
              <a:spcAft>
                <a:spcPts val="0"/>
              </a:spcAft>
              <a:buNone/>
              <a:defRPr sz="1300">
                <a:solidFill>
                  <a:srgbClr val="FFFFFF"/>
                </a:solidFill>
                <a:latin typeface="Muli"/>
                <a:ea typeface="Muli"/>
                <a:cs typeface="Muli"/>
                <a:sym typeface="Muli"/>
              </a:defRPr>
            </a:lvl7pPr>
            <a:lvl8pPr lvl="7" algn="r" rtl="0">
              <a:spcBef>
                <a:spcPts val="1600"/>
              </a:spcBef>
              <a:spcAft>
                <a:spcPts val="0"/>
              </a:spcAft>
              <a:buNone/>
              <a:defRPr sz="1300">
                <a:solidFill>
                  <a:srgbClr val="FFFFFF"/>
                </a:solidFill>
                <a:latin typeface="Muli"/>
                <a:ea typeface="Muli"/>
                <a:cs typeface="Muli"/>
                <a:sym typeface="Muli"/>
              </a:defRPr>
            </a:lvl8pPr>
            <a:lvl9pPr lvl="8" algn="r" rtl="0">
              <a:spcBef>
                <a:spcPts val="1600"/>
              </a:spcBef>
              <a:spcAft>
                <a:spcPts val="1600"/>
              </a:spcAft>
              <a:buNone/>
              <a:defRPr sz="1300">
                <a:solidFill>
                  <a:srgbClr val="FFFFFF"/>
                </a:solidFill>
                <a:latin typeface="Muli"/>
                <a:ea typeface="Muli"/>
                <a:cs typeface="Muli"/>
                <a:sym typeface="Mul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16" name="Google Shape;11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7"/>
        <p:cNvGrpSpPr/>
        <p:nvPr/>
      </p:nvGrpSpPr>
      <p:grpSpPr>
        <a:xfrm>
          <a:off x="0" y="0"/>
          <a:ext cx="0" cy="0"/>
          <a:chOff x="0" y="0"/>
          <a:chExt cx="0" cy="0"/>
        </a:xfrm>
      </p:grpSpPr>
      <p:sp>
        <p:nvSpPr>
          <p:cNvPr id="118" name="Google Shape;118;p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0" name="Google Shape;120;p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1" name="Google Shape;121;p1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22" name="Google Shape;12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
        <p:cNvGrpSpPr/>
        <p:nvPr/>
      </p:nvGrpSpPr>
      <p:grpSpPr>
        <a:xfrm>
          <a:off x="0" y="0"/>
          <a:ext cx="0" cy="0"/>
          <a:chOff x="0" y="0"/>
          <a:chExt cx="0" cy="0"/>
        </a:xfrm>
      </p:grpSpPr>
      <p:sp>
        <p:nvSpPr>
          <p:cNvPr id="124" name="Google Shape;124;p1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25" name="Google Shape;12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6"/>
        <p:cNvGrpSpPr/>
        <p:nvPr/>
      </p:nvGrpSpPr>
      <p:grpSpPr>
        <a:xfrm>
          <a:off x="0" y="0"/>
          <a:ext cx="0" cy="0"/>
          <a:chOff x="0" y="0"/>
          <a:chExt cx="0" cy="0"/>
        </a:xfrm>
      </p:grpSpPr>
      <p:sp>
        <p:nvSpPr>
          <p:cNvPr id="127" name="Google Shape;127;p1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8" name="Google Shape;128;p1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29" name="Google Shape;12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con Descriptions">
  <p:cSld name="BLANK_2">
    <p:spTree>
      <p:nvGrpSpPr>
        <p:cNvPr id="1" name="Shape 151"/>
        <p:cNvGrpSpPr/>
        <p:nvPr/>
      </p:nvGrpSpPr>
      <p:grpSpPr>
        <a:xfrm>
          <a:off x="0" y="0"/>
          <a:ext cx="0" cy="0"/>
          <a:chOff x="0" y="0"/>
          <a:chExt cx="0" cy="0"/>
        </a:xfrm>
      </p:grpSpPr>
      <p:sp>
        <p:nvSpPr>
          <p:cNvPr id="152" name="Google Shape;15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3" name="Google Shape;153;p21"/>
          <p:cNvSpPr txBox="1">
            <a:spLocks noGrp="1"/>
          </p:cNvSpPr>
          <p:nvPr>
            <p:ph type="title"/>
          </p:nvPr>
        </p:nvSpPr>
        <p:spPr>
          <a:xfrm>
            <a:off x="391150" y="264025"/>
            <a:ext cx="4058100" cy="1075500"/>
          </a:xfrm>
          <a:prstGeom prst="rect">
            <a:avLst/>
          </a:prstGeom>
        </p:spPr>
        <p:txBody>
          <a:bodyPr spcFirstLastPara="1" wrap="square" lIns="91425" tIns="91425" rIns="91425" bIns="91425" anchor="t" anchorCtr="0">
            <a:noAutofit/>
          </a:bodyPr>
          <a:lstStyle>
            <a:lvl1pPr lvl="0">
              <a:spcBef>
                <a:spcPts val="0"/>
              </a:spcBef>
              <a:spcAft>
                <a:spcPts val="0"/>
              </a:spcAft>
              <a:buNone/>
              <a:defRPr>
                <a:latin typeface="Muli"/>
                <a:ea typeface="Muli"/>
                <a:cs typeface="Muli"/>
                <a:sym typeface="Muli"/>
              </a:defRPr>
            </a:lvl1pPr>
            <a:lvl2pPr lvl="1">
              <a:spcBef>
                <a:spcPts val="0"/>
              </a:spcBef>
              <a:spcAft>
                <a:spcPts val="0"/>
              </a:spcAft>
              <a:buNone/>
              <a:defRPr>
                <a:latin typeface="Muli"/>
                <a:ea typeface="Muli"/>
                <a:cs typeface="Muli"/>
                <a:sym typeface="Muli"/>
              </a:defRPr>
            </a:lvl2pPr>
            <a:lvl3pPr lvl="2">
              <a:spcBef>
                <a:spcPts val="0"/>
              </a:spcBef>
              <a:spcAft>
                <a:spcPts val="0"/>
              </a:spcAft>
              <a:buNone/>
              <a:defRPr>
                <a:latin typeface="Muli"/>
                <a:ea typeface="Muli"/>
                <a:cs typeface="Muli"/>
                <a:sym typeface="Muli"/>
              </a:defRPr>
            </a:lvl3pPr>
            <a:lvl4pPr lvl="3">
              <a:spcBef>
                <a:spcPts val="0"/>
              </a:spcBef>
              <a:spcAft>
                <a:spcPts val="0"/>
              </a:spcAft>
              <a:buNone/>
              <a:defRPr>
                <a:latin typeface="Muli"/>
                <a:ea typeface="Muli"/>
                <a:cs typeface="Muli"/>
                <a:sym typeface="Muli"/>
              </a:defRPr>
            </a:lvl4pPr>
            <a:lvl5pPr lvl="4">
              <a:spcBef>
                <a:spcPts val="0"/>
              </a:spcBef>
              <a:spcAft>
                <a:spcPts val="0"/>
              </a:spcAft>
              <a:buNone/>
              <a:defRPr>
                <a:latin typeface="Muli"/>
                <a:ea typeface="Muli"/>
                <a:cs typeface="Muli"/>
                <a:sym typeface="Muli"/>
              </a:defRPr>
            </a:lvl5pPr>
            <a:lvl6pPr lvl="5">
              <a:spcBef>
                <a:spcPts val="0"/>
              </a:spcBef>
              <a:spcAft>
                <a:spcPts val="0"/>
              </a:spcAft>
              <a:buNone/>
              <a:defRPr>
                <a:latin typeface="Muli"/>
                <a:ea typeface="Muli"/>
                <a:cs typeface="Muli"/>
                <a:sym typeface="Muli"/>
              </a:defRPr>
            </a:lvl6pPr>
            <a:lvl7pPr lvl="6">
              <a:spcBef>
                <a:spcPts val="0"/>
              </a:spcBef>
              <a:spcAft>
                <a:spcPts val="0"/>
              </a:spcAft>
              <a:buNone/>
              <a:defRPr>
                <a:latin typeface="Muli"/>
                <a:ea typeface="Muli"/>
                <a:cs typeface="Muli"/>
                <a:sym typeface="Muli"/>
              </a:defRPr>
            </a:lvl7pPr>
            <a:lvl8pPr lvl="7">
              <a:spcBef>
                <a:spcPts val="0"/>
              </a:spcBef>
              <a:spcAft>
                <a:spcPts val="0"/>
              </a:spcAft>
              <a:buNone/>
              <a:defRPr>
                <a:latin typeface="Muli"/>
                <a:ea typeface="Muli"/>
                <a:cs typeface="Muli"/>
                <a:sym typeface="Muli"/>
              </a:defRPr>
            </a:lvl8pPr>
            <a:lvl9pPr lvl="8">
              <a:spcBef>
                <a:spcPts val="0"/>
              </a:spcBef>
              <a:spcAft>
                <a:spcPts val="0"/>
              </a:spcAft>
              <a:buNone/>
              <a:defRPr>
                <a:latin typeface="Muli"/>
                <a:ea typeface="Muli"/>
                <a:cs typeface="Muli"/>
                <a:sym typeface="Muli"/>
              </a:defRPr>
            </a:lvl9pPr>
          </a:lstStyle>
          <a:p>
            <a:endParaRPr/>
          </a:p>
        </p:txBody>
      </p:sp>
      <p:sp>
        <p:nvSpPr>
          <p:cNvPr id="154" name="Google Shape;154;p21"/>
          <p:cNvSpPr txBox="1">
            <a:spLocks noGrp="1"/>
          </p:cNvSpPr>
          <p:nvPr>
            <p:ph type="body" idx="1"/>
          </p:nvPr>
        </p:nvSpPr>
        <p:spPr>
          <a:xfrm>
            <a:off x="547600" y="1388425"/>
            <a:ext cx="3598500" cy="3668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Sides">
  <p:cSld name="BLANK_1">
    <p:spTree>
      <p:nvGrpSpPr>
        <p:cNvPr id="1" name="Shape 155"/>
        <p:cNvGrpSpPr/>
        <p:nvPr/>
      </p:nvGrpSpPr>
      <p:grpSpPr>
        <a:xfrm>
          <a:off x="0" y="0"/>
          <a:ext cx="0" cy="0"/>
          <a:chOff x="0" y="0"/>
          <a:chExt cx="0" cy="0"/>
        </a:xfrm>
      </p:grpSpPr>
      <p:sp>
        <p:nvSpPr>
          <p:cNvPr id="156" name="Google Shape;15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7" name="Google Shape;157;p22"/>
          <p:cNvSpPr/>
          <p:nvPr/>
        </p:nvSpPr>
        <p:spPr>
          <a:xfrm>
            <a:off x="0" y="0"/>
            <a:ext cx="37785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8" name="Google Shape;158;p22"/>
          <p:cNvSpPr txBox="1">
            <a:spLocks noGrp="1"/>
          </p:cNvSpPr>
          <p:nvPr>
            <p:ph type="title"/>
          </p:nvPr>
        </p:nvSpPr>
        <p:spPr>
          <a:xfrm>
            <a:off x="370625" y="687000"/>
            <a:ext cx="3588600" cy="1762800"/>
          </a:xfrm>
          <a:prstGeom prst="rect">
            <a:avLst/>
          </a:prstGeom>
        </p:spPr>
        <p:txBody>
          <a:bodyPr spcFirstLastPara="1" wrap="square" lIns="91425" tIns="91425" rIns="91425" bIns="91425" anchor="t" anchorCtr="0">
            <a:noAutofit/>
          </a:bodyPr>
          <a:lstStyle>
            <a:lvl1pPr lvl="0">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defRPr>
            </a:lvl2pPr>
            <a:lvl3pPr lvl="2">
              <a:spcBef>
                <a:spcPts val="0"/>
              </a:spcBef>
              <a:spcAft>
                <a:spcPts val="0"/>
              </a:spcAft>
              <a:buNone/>
              <a:defRPr sz="3600">
                <a:solidFill>
                  <a:srgbClr val="FFFFFF"/>
                </a:solidFill>
              </a:defRPr>
            </a:lvl3pPr>
            <a:lvl4pPr lvl="3">
              <a:spcBef>
                <a:spcPts val="0"/>
              </a:spcBef>
              <a:spcAft>
                <a:spcPts val="0"/>
              </a:spcAft>
              <a:buNone/>
              <a:defRPr sz="3600">
                <a:solidFill>
                  <a:srgbClr val="FFFFFF"/>
                </a:solidFill>
              </a:defRPr>
            </a:lvl4pPr>
            <a:lvl5pPr lvl="4">
              <a:spcBef>
                <a:spcPts val="0"/>
              </a:spcBef>
              <a:spcAft>
                <a:spcPts val="0"/>
              </a:spcAft>
              <a:buNone/>
              <a:defRPr sz="3600">
                <a:solidFill>
                  <a:srgbClr val="FFFFFF"/>
                </a:solidFill>
              </a:defRPr>
            </a:lvl5pPr>
            <a:lvl6pPr lvl="5">
              <a:spcBef>
                <a:spcPts val="0"/>
              </a:spcBef>
              <a:spcAft>
                <a:spcPts val="0"/>
              </a:spcAft>
              <a:buNone/>
              <a:defRPr sz="3600">
                <a:solidFill>
                  <a:srgbClr val="FFFFFF"/>
                </a:solidFill>
              </a:defRPr>
            </a:lvl6pPr>
            <a:lvl7pPr lvl="6">
              <a:spcBef>
                <a:spcPts val="0"/>
              </a:spcBef>
              <a:spcAft>
                <a:spcPts val="0"/>
              </a:spcAft>
              <a:buNone/>
              <a:defRPr sz="3600">
                <a:solidFill>
                  <a:srgbClr val="FFFFFF"/>
                </a:solidFill>
              </a:defRPr>
            </a:lvl7pPr>
            <a:lvl8pPr lvl="7">
              <a:spcBef>
                <a:spcPts val="0"/>
              </a:spcBef>
              <a:spcAft>
                <a:spcPts val="0"/>
              </a:spcAft>
              <a:buNone/>
              <a:defRPr sz="3600">
                <a:solidFill>
                  <a:srgbClr val="FFFFFF"/>
                </a:solidFill>
              </a:defRPr>
            </a:lvl8pPr>
            <a:lvl9pPr lvl="8">
              <a:spcBef>
                <a:spcPts val="0"/>
              </a:spcBef>
              <a:spcAft>
                <a:spcPts val="0"/>
              </a:spcAft>
              <a:buNone/>
              <a:defRPr sz="3600">
                <a:solidFill>
                  <a:srgbClr val="FFFFFF"/>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Sides 1">
  <p:cSld name="BLANK_1_1">
    <p:spTree>
      <p:nvGrpSpPr>
        <p:cNvPr id="1" name="Shape 169"/>
        <p:cNvGrpSpPr/>
        <p:nvPr/>
      </p:nvGrpSpPr>
      <p:grpSpPr>
        <a:xfrm>
          <a:off x="0" y="0"/>
          <a:ext cx="0" cy="0"/>
          <a:chOff x="0" y="0"/>
          <a:chExt cx="0" cy="0"/>
        </a:xfrm>
      </p:grpSpPr>
      <p:sp>
        <p:nvSpPr>
          <p:cNvPr id="170" name="Google Shape;17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1" name="Google Shape;171;p25"/>
          <p:cNvSpPr/>
          <p:nvPr/>
        </p:nvSpPr>
        <p:spPr>
          <a:xfrm>
            <a:off x="4537225" y="0"/>
            <a:ext cx="46068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2" name="Google Shape;172;p25"/>
          <p:cNvSpPr txBox="1">
            <a:spLocks noGrp="1"/>
          </p:cNvSpPr>
          <p:nvPr>
            <p:ph type="subTitle" idx="1"/>
          </p:nvPr>
        </p:nvSpPr>
        <p:spPr>
          <a:xfrm>
            <a:off x="752950"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79B29D"/>
                </a:solidFill>
                <a:latin typeface="Muli"/>
                <a:ea typeface="Muli"/>
                <a:cs typeface="Muli"/>
                <a:sym typeface="Mul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73" name="Google Shape;173;p25"/>
          <p:cNvSpPr txBox="1">
            <a:spLocks noGrp="1"/>
          </p:cNvSpPr>
          <p:nvPr>
            <p:ph type="subTitle" idx="2"/>
          </p:nvPr>
        </p:nvSpPr>
        <p:spPr>
          <a:xfrm>
            <a:off x="5285875"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latin typeface="Muli"/>
                <a:ea typeface="Muli"/>
                <a:cs typeface="Muli"/>
                <a:sym typeface="Muli"/>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01AF6716-BE9E-45C4-A930-94CB9A89CA3D}"/>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1783151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p:nvPr/>
        </p:nvSpPr>
        <p:spPr>
          <a:xfrm rot="10800000">
            <a:off x="1404025" y="25489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rot="10800000" flipH="1">
            <a:off x="1404025" y="46600"/>
            <a:ext cx="3121800" cy="2502300"/>
          </a:xfrm>
          <a:prstGeom prst="parallelogram">
            <a:avLst>
              <a:gd name="adj" fmla="val 55860"/>
            </a:avLst>
          </a:prstGeom>
          <a:solidFill>
            <a:srgbClr val="79B29D">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3"/>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0" y="466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0" y="2548900"/>
            <a:ext cx="3121800" cy="2502300"/>
          </a:xfrm>
          <a:prstGeom prst="parallelogram">
            <a:avLst>
              <a:gd name="adj" fmla="val 55860"/>
            </a:avLst>
          </a:prstGeom>
          <a:solidFill>
            <a:srgbClr val="87C5AE">
              <a:alpha val="8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2" name="Google Shape;22;p3"/>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latin typeface="Muli"/>
                <a:ea typeface="Muli"/>
                <a:cs typeface="Muli"/>
                <a:sym typeface="Muli"/>
              </a:defRPr>
            </a:lvl2pPr>
            <a:lvl3pPr lvl="2">
              <a:spcBef>
                <a:spcPts val="0"/>
              </a:spcBef>
              <a:spcAft>
                <a:spcPts val="0"/>
              </a:spcAft>
              <a:buNone/>
              <a:defRPr sz="3600">
                <a:solidFill>
                  <a:srgbClr val="FFFFFF"/>
                </a:solidFill>
                <a:latin typeface="Muli"/>
                <a:ea typeface="Muli"/>
                <a:cs typeface="Muli"/>
                <a:sym typeface="Muli"/>
              </a:defRPr>
            </a:lvl3pPr>
            <a:lvl4pPr lvl="3">
              <a:spcBef>
                <a:spcPts val="0"/>
              </a:spcBef>
              <a:spcAft>
                <a:spcPts val="0"/>
              </a:spcAft>
              <a:buNone/>
              <a:defRPr sz="3600">
                <a:solidFill>
                  <a:srgbClr val="FFFFFF"/>
                </a:solidFill>
                <a:latin typeface="Muli"/>
                <a:ea typeface="Muli"/>
                <a:cs typeface="Muli"/>
                <a:sym typeface="Muli"/>
              </a:defRPr>
            </a:lvl4pPr>
            <a:lvl5pPr lvl="4">
              <a:spcBef>
                <a:spcPts val="0"/>
              </a:spcBef>
              <a:spcAft>
                <a:spcPts val="0"/>
              </a:spcAft>
              <a:buNone/>
              <a:defRPr sz="3600">
                <a:solidFill>
                  <a:srgbClr val="FFFFFF"/>
                </a:solidFill>
                <a:latin typeface="Muli"/>
                <a:ea typeface="Muli"/>
                <a:cs typeface="Muli"/>
                <a:sym typeface="Muli"/>
              </a:defRPr>
            </a:lvl5pPr>
            <a:lvl6pPr lvl="5">
              <a:spcBef>
                <a:spcPts val="0"/>
              </a:spcBef>
              <a:spcAft>
                <a:spcPts val="0"/>
              </a:spcAft>
              <a:buNone/>
              <a:defRPr sz="3600">
                <a:solidFill>
                  <a:srgbClr val="FFFFFF"/>
                </a:solidFill>
                <a:latin typeface="Muli"/>
                <a:ea typeface="Muli"/>
                <a:cs typeface="Muli"/>
                <a:sym typeface="Muli"/>
              </a:defRPr>
            </a:lvl6pPr>
            <a:lvl7pPr lvl="6">
              <a:spcBef>
                <a:spcPts val="0"/>
              </a:spcBef>
              <a:spcAft>
                <a:spcPts val="0"/>
              </a:spcAft>
              <a:buNone/>
              <a:defRPr sz="3600">
                <a:solidFill>
                  <a:srgbClr val="FFFFFF"/>
                </a:solidFill>
                <a:latin typeface="Muli"/>
                <a:ea typeface="Muli"/>
                <a:cs typeface="Muli"/>
                <a:sym typeface="Muli"/>
              </a:defRPr>
            </a:lvl7pPr>
            <a:lvl8pPr lvl="7">
              <a:spcBef>
                <a:spcPts val="0"/>
              </a:spcBef>
              <a:spcAft>
                <a:spcPts val="0"/>
              </a:spcAft>
              <a:buNone/>
              <a:defRPr sz="3600">
                <a:solidFill>
                  <a:srgbClr val="FFFFFF"/>
                </a:solidFill>
                <a:latin typeface="Muli"/>
                <a:ea typeface="Muli"/>
                <a:cs typeface="Muli"/>
                <a:sym typeface="Muli"/>
              </a:defRPr>
            </a:lvl8pPr>
            <a:lvl9pPr lvl="8">
              <a:spcBef>
                <a:spcPts val="0"/>
              </a:spcBef>
              <a:spcAft>
                <a:spcPts val="0"/>
              </a:spcAft>
              <a:buNone/>
              <a:defRPr sz="3600">
                <a:solidFill>
                  <a:srgbClr val="FFFFFF"/>
                </a:solidFill>
                <a:latin typeface="Muli"/>
                <a:ea typeface="Muli"/>
                <a:cs typeface="Muli"/>
                <a:sym typeface="Muli"/>
              </a:defRPr>
            </a:lvl9pPr>
          </a:lstStyle>
          <a:p>
            <a:endParaRPr/>
          </a:p>
        </p:txBody>
      </p:sp>
      <p:sp>
        <p:nvSpPr>
          <p:cNvPr id="23" name="Google Shape;23;p3"/>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a:spcBef>
                <a:spcPts val="0"/>
              </a:spcBef>
              <a:spcAft>
                <a:spcPts val="0"/>
              </a:spcAft>
              <a:buNone/>
              <a:defRPr>
                <a:solidFill>
                  <a:srgbClr val="87C5AE"/>
                </a:solidFill>
                <a:latin typeface="Muli"/>
                <a:ea typeface="Muli"/>
                <a:cs typeface="Muli"/>
                <a:sym typeface="Muli"/>
              </a:defRPr>
            </a:lvl1pPr>
            <a:lvl2pPr lvl="1">
              <a:spcBef>
                <a:spcPts val="1600"/>
              </a:spcBef>
              <a:spcAft>
                <a:spcPts val="0"/>
              </a:spcAft>
              <a:buNone/>
              <a:defRPr>
                <a:solidFill>
                  <a:srgbClr val="87C5AE"/>
                </a:solidFill>
                <a:latin typeface="Muli"/>
                <a:ea typeface="Muli"/>
                <a:cs typeface="Muli"/>
                <a:sym typeface="Muli"/>
              </a:defRPr>
            </a:lvl2pPr>
            <a:lvl3pPr lvl="2">
              <a:spcBef>
                <a:spcPts val="1600"/>
              </a:spcBef>
              <a:spcAft>
                <a:spcPts val="0"/>
              </a:spcAft>
              <a:buNone/>
              <a:defRPr>
                <a:solidFill>
                  <a:srgbClr val="87C5AE"/>
                </a:solidFill>
                <a:latin typeface="Muli"/>
                <a:ea typeface="Muli"/>
                <a:cs typeface="Muli"/>
                <a:sym typeface="Muli"/>
              </a:defRPr>
            </a:lvl3pPr>
            <a:lvl4pPr lvl="3">
              <a:spcBef>
                <a:spcPts val="1600"/>
              </a:spcBef>
              <a:spcAft>
                <a:spcPts val="0"/>
              </a:spcAft>
              <a:buNone/>
              <a:defRPr>
                <a:solidFill>
                  <a:srgbClr val="87C5AE"/>
                </a:solidFill>
                <a:latin typeface="Muli"/>
                <a:ea typeface="Muli"/>
                <a:cs typeface="Muli"/>
                <a:sym typeface="Muli"/>
              </a:defRPr>
            </a:lvl4pPr>
            <a:lvl5pPr lvl="4">
              <a:spcBef>
                <a:spcPts val="1600"/>
              </a:spcBef>
              <a:spcAft>
                <a:spcPts val="0"/>
              </a:spcAft>
              <a:buNone/>
              <a:defRPr>
                <a:solidFill>
                  <a:srgbClr val="87C5AE"/>
                </a:solidFill>
                <a:latin typeface="Muli"/>
                <a:ea typeface="Muli"/>
                <a:cs typeface="Muli"/>
                <a:sym typeface="Muli"/>
              </a:defRPr>
            </a:lvl5pPr>
            <a:lvl6pPr lvl="5">
              <a:spcBef>
                <a:spcPts val="1600"/>
              </a:spcBef>
              <a:spcAft>
                <a:spcPts val="0"/>
              </a:spcAft>
              <a:buNone/>
              <a:defRPr>
                <a:solidFill>
                  <a:srgbClr val="87C5AE"/>
                </a:solidFill>
                <a:latin typeface="Muli"/>
                <a:ea typeface="Muli"/>
                <a:cs typeface="Muli"/>
                <a:sym typeface="Muli"/>
              </a:defRPr>
            </a:lvl6pPr>
            <a:lvl7pPr lvl="6">
              <a:spcBef>
                <a:spcPts val="1600"/>
              </a:spcBef>
              <a:spcAft>
                <a:spcPts val="0"/>
              </a:spcAft>
              <a:buNone/>
              <a:defRPr>
                <a:solidFill>
                  <a:srgbClr val="87C5AE"/>
                </a:solidFill>
                <a:latin typeface="Muli"/>
                <a:ea typeface="Muli"/>
                <a:cs typeface="Muli"/>
                <a:sym typeface="Muli"/>
              </a:defRPr>
            </a:lvl7pPr>
            <a:lvl8pPr lvl="7">
              <a:spcBef>
                <a:spcPts val="1600"/>
              </a:spcBef>
              <a:spcAft>
                <a:spcPts val="0"/>
              </a:spcAft>
              <a:buNone/>
              <a:defRPr>
                <a:solidFill>
                  <a:srgbClr val="87C5AE"/>
                </a:solidFill>
                <a:latin typeface="Muli"/>
                <a:ea typeface="Muli"/>
                <a:cs typeface="Muli"/>
                <a:sym typeface="Muli"/>
              </a:defRPr>
            </a:lvl8pPr>
            <a:lvl9pPr lvl="8">
              <a:spcBef>
                <a:spcPts val="1600"/>
              </a:spcBef>
              <a:spcAft>
                <a:spcPts val="1600"/>
              </a:spcAft>
              <a:buNone/>
              <a:defRPr>
                <a:solidFill>
                  <a:srgbClr val="87C5AE"/>
                </a:solidFill>
                <a:latin typeface="Muli"/>
                <a:ea typeface="Muli"/>
                <a:cs typeface="Muli"/>
                <a:sym typeface="Muli"/>
              </a:defRPr>
            </a:lvl9pPr>
          </a:lstStyle>
          <a:p>
            <a:endParaRPr/>
          </a:p>
        </p:txBody>
      </p:sp>
      <p:sp>
        <p:nvSpPr>
          <p:cNvPr id="24" name="Google Shape;24;p3"/>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300">
                <a:solidFill>
                  <a:srgbClr val="FFFFFF"/>
                </a:solidFill>
                <a:latin typeface="Muli"/>
                <a:ea typeface="Muli"/>
                <a:cs typeface="Muli"/>
                <a:sym typeface="Muli"/>
              </a:defRPr>
            </a:lvl1pPr>
            <a:lvl2pPr lvl="1" algn="r" rtl="0">
              <a:spcBef>
                <a:spcPts val="1600"/>
              </a:spcBef>
              <a:spcAft>
                <a:spcPts val="0"/>
              </a:spcAft>
              <a:buNone/>
              <a:defRPr sz="1300">
                <a:solidFill>
                  <a:srgbClr val="FFFFFF"/>
                </a:solidFill>
                <a:latin typeface="Muli"/>
                <a:ea typeface="Muli"/>
                <a:cs typeface="Muli"/>
                <a:sym typeface="Muli"/>
              </a:defRPr>
            </a:lvl2pPr>
            <a:lvl3pPr lvl="2" algn="r" rtl="0">
              <a:spcBef>
                <a:spcPts val="1600"/>
              </a:spcBef>
              <a:spcAft>
                <a:spcPts val="0"/>
              </a:spcAft>
              <a:buNone/>
              <a:defRPr sz="1300">
                <a:solidFill>
                  <a:srgbClr val="FFFFFF"/>
                </a:solidFill>
                <a:latin typeface="Muli"/>
                <a:ea typeface="Muli"/>
                <a:cs typeface="Muli"/>
                <a:sym typeface="Muli"/>
              </a:defRPr>
            </a:lvl3pPr>
            <a:lvl4pPr lvl="3" algn="r" rtl="0">
              <a:spcBef>
                <a:spcPts val="1600"/>
              </a:spcBef>
              <a:spcAft>
                <a:spcPts val="0"/>
              </a:spcAft>
              <a:buNone/>
              <a:defRPr sz="1300">
                <a:solidFill>
                  <a:srgbClr val="FFFFFF"/>
                </a:solidFill>
                <a:latin typeface="Muli"/>
                <a:ea typeface="Muli"/>
                <a:cs typeface="Muli"/>
                <a:sym typeface="Muli"/>
              </a:defRPr>
            </a:lvl4pPr>
            <a:lvl5pPr lvl="4" algn="r" rtl="0">
              <a:spcBef>
                <a:spcPts val="1600"/>
              </a:spcBef>
              <a:spcAft>
                <a:spcPts val="0"/>
              </a:spcAft>
              <a:buNone/>
              <a:defRPr sz="1300">
                <a:solidFill>
                  <a:srgbClr val="FFFFFF"/>
                </a:solidFill>
                <a:latin typeface="Muli"/>
                <a:ea typeface="Muli"/>
                <a:cs typeface="Muli"/>
                <a:sym typeface="Muli"/>
              </a:defRPr>
            </a:lvl5pPr>
            <a:lvl6pPr lvl="5" algn="r" rtl="0">
              <a:spcBef>
                <a:spcPts val="1600"/>
              </a:spcBef>
              <a:spcAft>
                <a:spcPts val="0"/>
              </a:spcAft>
              <a:buNone/>
              <a:defRPr sz="1300">
                <a:solidFill>
                  <a:srgbClr val="FFFFFF"/>
                </a:solidFill>
                <a:latin typeface="Muli"/>
                <a:ea typeface="Muli"/>
                <a:cs typeface="Muli"/>
                <a:sym typeface="Muli"/>
              </a:defRPr>
            </a:lvl6pPr>
            <a:lvl7pPr lvl="6" algn="r" rtl="0">
              <a:spcBef>
                <a:spcPts val="1600"/>
              </a:spcBef>
              <a:spcAft>
                <a:spcPts val="0"/>
              </a:spcAft>
              <a:buNone/>
              <a:defRPr sz="1300">
                <a:solidFill>
                  <a:srgbClr val="FFFFFF"/>
                </a:solidFill>
                <a:latin typeface="Muli"/>
                <a:ea typeface="Muli"/>
                <a:cs typeface="Muli"/>
                <a:sym typeface="Muli"/>
              </a:defRPr>
            </a:lvl7pPr>
            <a:lvl8pPr lvl="7" algn="r" rtl="0">
              <a:spcBef>
                <a:spcPts val="1600"/>
              </a:spcBef>
              <a:spcAft>
                <a:spcPts val="0"/>
              </a:spcAft>
              <a:buNone/>
              <a:defRPr sz="1300">
                <a:solidFill>
                  <a:srgbClr val="FFFFFF"/>
                </a:solidFill>
                <a:latin typeface="Muli"/>
                <a:ea typeface="Muli"/>
                <a:cs typeface="Muli"/>
                <a:sym typeface="Muli"/>
              </a:defRPr>
            </a:lvl8pPr>
            <a:lvl9pPr lvl="8" algn="r" rtl="0">
              <a:spcBef>
                <a:spcPts val="1600"/>
              </a:spcBef>
              <a:spcAft>
                <a:spcPts val="1600"/>
              </a:spcAft>
              <a:buNone/>
              <a:defRPr sz="1300">
                <a:solidFill>
                  <a:srgbClr val="FFFFFF"/>
                </a:solidFill>
                <a:latin typeface="Muli"/>
                <a:ea typeface="Muli"/>
                <a:cs typeface="Muli"/>
                <a:sym typeface="Muli"/>
              </a:defRPr>
            </a:lvl9pPr>
          </a:lstStyle>
          <a:p>
            <a:endParaRPr/>
          </a:p>
        </p:txBody>
      </p:sp>
      <p:pic>
        <p:nvPicPr>
          <p:cNvPr id="25" name="Picture 24">
            <a:extLst>
              <a:ext uri="{FF2B5EF4-FFF2-40B4-BE49-F238E27FC236}">
                <a16:creationId xmlns:a16="http://schemas.microsoft.com/office/drawing/2014/main" id="{620A5308-5241-4699-9503-5AC4FADCC210}"/>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1317591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25"/>
        <p:cNvGrpSpPr/>
        <p:nvPr/>
      </p:nvGrpSpPr>
      <p:grpSpPr>
        <a:xfrm>
          <a:off x="0" y="0"/>
          <a:ext cx="0" cy="0"/>
          <a:chOff x="0" y="0"/>
          <a:chExt cx="0" cy="0"/>
        </a:xfrm>
      </p:grpSpPr>
      <p:sp>
        <p:nvSpPr>
          <p:cNvPr id="26" name="Google Shape;26;p4"/>
          <p:cNvSpPr/>
          <p:nvPr/>
        </p:nvSpPr>
        <p:spPr>
          <a:xfrm rot="10800000">
            <a:off x="1404025" y="25489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 name="Google Shape;27;p4"/>
          <p:cNvSpPr/>
          <p:nvPr/>
        </p:nvSpPr>
        <p:spPr>
          <a:xfrm rot="10800000" flipH="1">
            <a:off x="1404025" y="466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 name="Google Shape;29;p4"/>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 name="Google Shape;33;p4"/>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 name="Google Shape;34;p4"/>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a:solidFill>
                  <a:srgbClr val="FFFFFF"/>
                </a:solidFill>
                <a:latin typeface="Muli"/>
                <a:ea typeface="Muli"/>
                <a:cs typeface="Muli"/>
                <a:sym typeface="Muli"/>
              </a:defRPr>
            </a:lvl1pPr>
            <a:lvl2pPr lvl="1" rtl="0">
              <a:spcBef>
                <a:spcPts val="0"/>
              </a:spcBef>
              <a:spcAft>
                <a:spcPts val="0"/>
              </a:spcAft>
              <a:buNone/>
              <a:defRPr sz="3600">
                <a:solidFill>
                  <a:srgbClr val="FFFFFF"/>
                </a:solidFill>
                <a:latin typeface="Muli"/>
                <a:ea typeface="Muli"/>
                <a:cs typeface="Muli"/>
                <a:sym typeface="Muli"/>
              </a:defRPr>
            </a:lvl2pPr>
            <a:lvl3pPr lvl="2" rtl="0">
              <a:spcBef>
                <a:spcPts val="0"/>
              </a:spcBef>
              <a:spcAft>
                <a:spcPts val="0"/>
              </a:spcAft>
              <a:buNone/>
              <a:defRPr sz="3600">
                <a:solidFill>
                  <a:srgbClr val="FFFFFF"/>
                </a:solidFill>
                <a:latin typeface="Muli"/>
                <a:ea typeface="Muli"/>
                <a:cs typeface="Muli"/>
                <a:sym typeface="Muli"/>
              </a:defRPr>
            </a:lvl3pPr>
            <a:lvl4pPr lvl="3" rtl="0">
              <a:spcBef>
                <a:spcPts val="0"/>
              </a:spcBef>
              <a:spcAft>
                <a:spcPts val="0"/>
              </a:spcAft>
              <a:buNone/>
              <a:defRPr sz="3600">
                <a:solidFill>
                  <a:srgbClr val="FFFFFF"/>
                </a:solidFill>
                <a:latin typeface="Muli"/>
                <a:ea typeface="Muli"/>
                <a:cs typeface="Muli"/>
                <a:sym typeface="Muli"/>
              </a:defRPr>
            </a:lvl4pPr>
            <a:lvl5pPr lvl="4" rtl="0">
              <a:spcBef>
                <a:spcPts val="0"/>
              </a:spcBef>
              <a:spcAft>
                <a:spcPts val="0"/>
              </a:spcAft>
              <a:buNone/>
              <a:defRPr sz="3600">
                <a:solidFill>
                  <a:srgbClr val="FFFFFF"/>
                </a:solidFill>
                <a:latin typeface="Muli"/>
                <a:ea typeface="Muli"/>
                <a:cs typeface="Muli"/>
                <a:sym typeface="Muli"/>
              </a:defRPr>
            </a:lvl5pPr>
            <a:lvl6pPr lvl="5" rtl="0">
              <a:spcBef>
                <a:spcPts val="0"/>
              </a:spcBef>
              <a:spcAft>
                <a:spcPts val="0"/>
              </a:spcAft>
              <a:buNone/>
              <a:defRPr sz="3600">
                <a:solidFill>
                  <a:srgbClr val="FFFFFF"/>
                </a:solidFill>
                <a:latin typeface="Muli"/>
                <a:ea typeface="Muli"/>
                <a:cs typeface="Muli"/>
                <a:sym typeface="Muli"/>
              </a:defRPr>
            </a:lvl6pPr>
            <a:lvl7pPr lvl="6" rtl="0">
              <a:spcBef>
                <a:spcPts val="0"/>
              </a:spcBef>
              <a:spcAft>
                <a:spcPts val="0"/>
              </a:spcAft>
              <a:buNone/>
              <a:defRPr sz="3600">
                <a:solidFill>
                  <a:srgbClr val="FFFFFF"/>
                </a:solidFill>
                <a:latin typeface="Muli"/>
                <a:ea typeface="Muli"/>
                <a:cs typeface="Muli"/>
                <a:sym typeface="Muli"/>
              </a:defRPr>
            </a:lvl7pPr>
            <a:lvl8pPr lvl="7" rtl="0">
              <a:spcBef>
                <a:spcPts val="0"/>
              </a:spcBef>
              <a:spcAft>
                <a:spcPts val="0"/>
              </a:spcAft>
              <a:buNone/>
              <a:defRPr sz="3600">
                <a:solidFill>
                  <a:srgbClr val="FFFFFF"/>
                </a:solidFill>
                <a:latin typeface="Muli"/>
                <a:ea typeface="Muli"/>
                <a:cs typeface="Muli"/>
                <a:sym typeface="Muli"/>
              </a:defRPr>
            </a:lvl8pPr>
            <a:lvl9pPr lvl="8" rtl="0">
              <a:spcBef>
                <a:spcPts val="0"/>
              </a:spcBef>
              <a:spcAft>
                <a:spcPts val="0"/>
              </a:spcAft>
              <a:buNone/>
              <a:defRPr sz="3600">
                <a:solidFill>
                  <a:srgbClr val="FFFFFF"/>
                </a:solidFill>
                <a:latin typeface="Muli"/>
                <a:ea typeface="Muli"/>
                <a:cs typeface="Muli"/>
                <a:sym typeface="Muli"/>
              </a:defRPr>
            </a:lvl9pPr>
          </a:lstStyle>
          <a:p>
            <a:endParaRPr/>
          </a:p>
        </p:txBody>
      </p:sp>
      <p:sp>
        <p:nvSpPr>
          <p:cNvPr id="35" name="Google Shape;35;p4"/>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rgbClr val="9FC5E8"/>
                </a:solidFill>
                <a:latin typeface="Muli"/>
                <a:ea typeface="Muli"/>
                <a:cs typeface="Muli"/>
                <a:sym typeface="Muli"/>
              </a:defRPr>
            </a:lvl1pPr>
            <a:lvl2pPr lvl="1" rtl="0">
              <a:spcBef>
                <a:spcPts val="1600"/>
              </a:spcBef>
              <a:spcAft>
                <a:spcPts val="0"/>
              </a:spcAft>
              <a:buNone/>
              <a:defRPr>
                <a:solidFill>
                  <a:srgbClr val="9FC5E8"/>
                </a:solidFill>
                <a:latin typeface="Muli"/>
                <a:ea typeface="Muli"/>
                <a:cs typeface="Muli"/>
                <a:sym typeface="Muli"/>
              </a:defRPr>
            </a:lvl2pPr>
            <a:lvl3pPr lvl="2" rtl="0">
              <a:spcBef>
                <a:spcPts val="1600"/>
              </a:spcBef>
              <a:spcAft>
                <a:spcPts val="0"/>
              </a:spcAft>
              <a:buNone/>
              <a:defRPr>
                <a:solidFill>
                  <a:srgbClr val="9FC5E8"/>
                </a:solidFill>
                <a:latin typeface="Muli"/>
                <a:ea typeface="Muli"/>
                <a:cs typeface="Muli"/>
                <a:sym typeface="Muli"/>
              </a:defRPr>
            </a:lvl3pPr>
            <a:lvl4pPr lvl="3" rtl="0">
              <a:spcBef>
                <a:spcPts val="1600"/>
              </a:spcBef>
              <a:spcAft>
                <a:spcPts val="0"/>
              </a:spcAft>
              <a:buNone/>
              <a:defRPr>
                <a:solidFill>
                  <a:srgbClr val="9FC5E8"/>
                </a:solidFill>
                <a:latin typeface="Muli"/>
                <a:ea typeface="Muli"/>
                <a:cs typeface="Muli"/>
                <a:sym typeface="Muli"/>
              </a:defRPr>
            </a:lvl4pPr>
            <a:lvl5pPr lvl="4" rtl="0">
              <a:spcBef>
                <a:spcPts val="1600"/>
              </a:spcBef>
              <a:spcAft>
                <a:spcPts val="0"/>
              </a:spcAft>
              <a:buNone/>
              <a:defRPr>
                <a:solidFill>
                  <a:srgbClr val="9FC5E8"/>
                </a:solidFill>
                <a:latin typeface="Muli"/>
                <a:ea typeface="Muli"/>
                <a:cs typeface="Muli"/>
                <a:sym typeface="Muli"/>
              </a:defRPr>
            </a:lvl5pPr>
            <a:lvl6pPr lvl="5" rtl="0">
              <a:spcBef>
                <a:spcPts val="1600"/>
              </a:spcBef>
              <a:spcAft>
                <a:spcPts val="0"/>
              </a:spcAft>
              <a:buNone/>
              <a:defRPr>
                <a:solidFill>
                  <a:srgbClr val="9FC5E8"/>
                </a:solidFill>
                <a:latin typeface="Muli"/>
                <a:ea typeface="Muli"/>
                <a:cs typeface="Muli"/>
                <a:sym typeface="Muli"/>
              </a:defRPr>
            </a:lvl6pPr>
            <a:lvl7pPr lvl="6" rtl="0">
              <a:spcBef>
                <a:spcPts val="1600"/>
              </a:spcBef>
              <a:spcAft>
                <a:spcPts val="0"/>
              </a:spcAft>
              <a:buNone/>
              <a:defRPr>
                <a:solidFill>
                  <a:srgbClr val="9FC5E8"/>
                </a:solidFill>
                <a:latin typeface="Muli"/>
                <a:ea typeface="Muli"/>
                <a:cs typeface="Muli"/>
                <a:sym typeface="Muli"/>
              </a:defRPr>
            </a:lvl7pPr>
            <a:lvl8pPr lvl="7" rtl="0">
              <a:spcBef>
                <a:spcPts val="1600"/>
              </a:spcBef>
              <a:spcAft>
                <a:spcPts val="0"/>
              </a:spcAft>
              <a:buNone/>
              <a:defRPr>
                <a:solidFill>
                  <a:srgbClr val="9FC5E8"/>
                </a:solidFill>
                <a:latin typeface="Muli"/>
                <a:ea typeface="Muli"/>
                <a:cs typeface="Muli"/>
                <a:sym typeface="Muli"/>
              </a:defRPr>
            </a:lvl8pPr>
            <a:lvl9pPr lvl="8" rtl="0">
              <a:spcBef>
                <a:spcPts val="1600"/>
              </a:spcBef>
              <a:spcAft>
                <a:spcPts val="1600"/>
              </a:spcAft>
              <a:buNone/>
              <a:defRPr>
                <a:solidFill>
                  <a:srgbClr val="9FC5E8"/>
                </a:solidFill>
                <a:latin typeface="Muli"/>
                <a:ea typeface="Muli"/>
                <a:cs typeface="Muli"/>
                <a:sym typeface="Muli"/>
              </a:defRPr>
            </a:lvl9pPr>
          </a:lstStyle>
          <a:p>
            <a:endParaRPr/>
          </a:p>
        </p:txBody>
      </p:sp>
      <p:sp>
        <p:nvSpPr>
          <p:cNvPr id="36" name="Google Shape;36;p4"/>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1300">
                <a:solidFill>
                  <a:srgbClr val="FFFFFF"/>
                </a:solidFill>
                <a:latin typeface="Muli"/>
                <a:ea typeface="Muli"/>
                <a:cs typeface="Muli"/>
                <a:sym typeface="Muli"/>
              </a:defRPr>
            </a:lvl1pPr>
            <a:lvl2pPr lvl="1" algn="r">
              <a:spcBef>
                <a:spcPts val="1600"/>
              </a:spcBef>
              <a:spcAft>
                <a:spcPts val="0"/>
              </a:spcAft>
              <a:buNone/>
              <a:defRPr sz="1300">
                <a:solidFill>
                  <a:srgbClr val="FFFFFF"/>
                </a:solidFill>
                <a:latin typeface="Muli"/>
                <a:ea typeface="Muli"/>
                <a:cs typeface="Muli"/>
                <a:sym typeface="Muli"/>
              </a:defRPr>
            </a:lvl2pPr>
            <a:lvl3pPr lvl="2" algn="r">
              <a:spcBef>
                <a:spcPts val="1600"/>
              </a:spcBef>
              <a:spcAft>
                <a:spcPts val="0"/>
              </a:spcAft>
              <a:buNone/>
              <a:defRPr sz="1300">
                <a:solidFill>
                  <a:srgbClr val="FFFFFF"/>
                </a:solidFill>
                <a:latin typeface="Muli"/>
                <a:ea typeface="Muli"/>
                <a:cs typeface="Muli"/>
                <a:sym typeface="Muli"/>
              </a:defRPr>
            </a:lvl3pPr>
            <a:lvl4pPr lvl="3" algn="r">
              <a:spcBef>
                <a:spcPts val="1600"/>
              </a:spcBef>
              <a:spcAft>
                <a:spcPts val="0"/>
              </a:spcAft>
              <a:buNone/>
              <a:defRPr sz="1300">
                <a:solidFill>
                  <a:srgbClr val="FFFFFF"/>
                </a:solidFill>
                <a:latin typeface="Muli"/>
                <a:ea typeface="Muli"/>
                <a:cs typeface="Muli"/>
                <a:sym typeface="Muli"/>
              </a:defRPr>
            </a:lvl4pPr>
            <a:lvl5pPr lvl="4" algn="r">
              <a:spcBef>
                <a:spcPts val="1600"/>
              </a:spcBef>
              <a:spcAft>
                <a:spcPts val="0"/>
              </a:spcAft>
              <a:buNone/>
              <a:defRPr sz="1300">
                <a:solidFill>
                  <a:srgbClr val="FFFFFF"/>
                </a:solidFill>
                <a:latin typeface="Muli"/>
                <a:ea typeface="Muli"/>
                <a:cs typeface="Muli"/>
                <a:sym typeface="Muli"/>
              </a:defRPr>
            </a:lvl5pPr>
            <a:lvl6pPr lvl="5" algn="r">
              <a:spcBef>
                <a:spcPts val="1600"/>
              </a:spcBef>
              <a:spcAft>
                <a:spcPts val="0"/>
              </a:spcAft>
              <a:buNone/>
              <a:defRPr sz="1300">
                <a:solidFill>
                  <a:srgbClr val="FFFFFF"/>
                </a:solidFill>
                <a:latin typeface="Muli"/>
                <a:ea typeface="Muli"/>
                <a:cs typeface="Muli"/>
                <a:sym typeface="Muli"/>
              </a:defRPr>
            </a:lvl6pPr>
            <a:lvl7pPr lvl="6" algn="r">
              <a:spcBef>
                <a:spcPts val="1600"/>
              </a:spcBef>
              <a:spcAft>
                <a:spcPts val="0"/>
              </a:spcAft>
              <a:buNone/>
              <a:defRPr sz="1300">
                <a:solidFill>
                  <a:srgbClr val="FFFFFF"/>
                </a:solidFill>
                <a:latin typeface="Muli"/>
                <a:ea typeface="Muli"/>
                <a:cs typeface="Muli"/>
                <a:sym typeface="Muli"/>
              </a:defRPr>
            </a:lvl7pPr>
            <a:lvl8pPr lvl="7" algn="r">
              <a:spcBef>
                <a:spcPts val="1600"/>
              </a:spcBef>
              <a:spcAft>
                <a:spcPts val="0"/>
              </a:spcAft>
              <a:buNone/>
              <a:defRPr sz="1300">
                <a:solidFill>
                  <a:srgbClr val="FFFFFF"/>
                </a:solidFill>
                <a:latin typeface="Muli"/>
                <a:ea typeface="Muli"/>
                <a:cs typeface="Muli"/>
                <a:sym typeface="Muli"/>
              </a:defRPr>
            </a:lvl8pPr>
            <a:lvl9pPr lvl="8" algn="r">
              <a:spcBef>
                <a:spcPts val="1600"/>
              </a:spcBef>
              <a:spcAft>
                <a:spcPts val="1600"/>
              </a:spcAft>
              <a:buNone/>
              <a:defRPr sz="1300">
                <a:solidFill>
                  <a:srgbClr val="FFFFFF"/>
                </a:solidFill>
                <a:latin typeface="Muli"/>
                <a:ea typeface="Muli"/>
                <a:cs typeface="Muli"/>
                <a:sym typeface="Muli"/>
              </a:defRPr>
            </a:lvl9pPr>
          </a:lstStyle>
          <a:p>
            <a:endParaRPr/>
          </a:p>
        </p:txBody>
      </p:sp>
      <p:pic>
        <p:nvPicPr>
          <p:cNvPr id="14" name="Picture 13">
            <a:extLst>
              <a:ext uri="{FF2B5EF4-FFF2-40B4-BE49-F238E27FC236}">
                <a16:creationId xmlns:a16="http://schemas.microsoft.com/office/drawing/2014/main" id="{11BC6A46-FAB0-4B02-A34D-80F81D001DA2}"/>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4232948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1 1">
  <p:cSld name="TITLE_1_1">
    <p:spTree>
      <p:nvGrpSpPr>
        <p:cNvPr id="1" name="Shape 25"/>
        <p:cNvGrpSpPr/>
        <p:nvPr/>
      </p:nvGrpSpPr>
      <p:grpSpPr>
        <a:xfrm>
          <a:off x="0" y="0"/>
          <a:ext cx="0" cy="0"/>
          <a:chOff x="0" y="0"/>
          <a:chExt cx="0" cy="0"/>
        </a:xfrm>
      </p:grpSpPr>
      <p:sp>
        <p:nvSpPr>
          <p:cNvPr id="26" name="Google Shape;26;p4"/>
          <p:cNvSpPr/>
          <p:nvPr/>
        </p:nvSpPr>
        <p:spPr>
          <a:xfrm rot="10800000">
            <a:off x="1404025" y="25489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 name="Google Shape;27;p4"/>
          <p:cNvSpPr/>
          <p:nvPr/>
        </p:nvSpPr>
        <p:spPr>
          <a:xfrm rot="10800000" flipH="1">
            <a:off x="1404025" y="466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5850" y="3529375"/>
            <a:ext cx="9155700" cy="1352100"/>
          </a:xfrm>
          <a:prstGeom prst="rect">
            <a:avLst/>
          </a:prstGeom>
          <a:solidFill>
            <a:srgbClr val="384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0" y="25489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3" name="Google Shape;33;p4"/>
          <p:cNvSpPr/>
          <p:nvPr/>
        </p:nvSpPr>
        <p:spPr>
          <a:xfrm rot="5400000">
            <a:off x="-1450150" y="1671525"/>
            <a:ext cx="4647600" cy="17472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4" name="Google Shape;34;p4"/>
          <p:cNvSpPr txBox="1">
            <a:spLocks noGrp="1"/>
          </p:cNvSpPr>
          <p:nvPr>
            <p:ph type="title"/>
          </p:nvPr>
        </p:nvSpPr>
        <p:spPr>
          <a:xfrm>
            <a:off x="2532625" y="1515700"/>
            <a:ext cx="6424500" cy="8019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a:solidFill>
                  <a:srgbClr val="FFFFFF"/>
                </a:solidFill>
                <a:latin typeface="Muli"/>
                <a:ea typeface="Muli"/>
                <a:cs typeface="Muli"/>
                <a:sym typeface="Muli"/>
              </a:defRPr>
            </a:lvl1pPr>
            <a:lvl2pPr lvl="1" rtl="0">
              <a:spcBef>
                <a:spcPts val="0"/>
              </a:spcBef>
              <a:spcAft>
                <a:spcPts val="0"/>
              </a:spcAft>
              <a:buNone/>
              <a:defRPr sz="3600">
                <a:solidFill>
                  <a:srgbClr val="FFFFFF"/>
                </a:solidFill>
                <a:latin typeface="Muli"/>
                <a:ea typeface="Muli"/>
                <a:cs typeface="Muli"/>
                <a:sym typeface="Muli"/>
              </a:defRPr>
            </a:lvl2pPr>
            <a:lvl3pPr lvl="2" rtl="0">
              <a:spcBef>
                <a:spcPts val="0"/>
              </a:spcBef>
              <a:spcAft>
                <a:spcPts val="0"/>
              </a:spcAft>
              <a:buNone/>
              <a:defRPr sz="3600">
                <a:solidFill>
                  <a:srgbClr val="FFFFFF"/>
                </a:solidFill>
                <a:latin typeface="Muli"/>
                <a:ea typeface="Muli"/>
                <a:cs typeface="Muli"/>
                <a:sym typeface="Muli"/>
              </a:defRPr>
            </a:lvl3pPr>
            <a:lvl4pPr lvl="3" rtl="0">
              <a:spcBef>
                <a:spcPts val="0"/>
              </a:spcBef>
              <a:spcAft>
                <a:spcPts val="0"/>
              </a:spcAft>
              <a:buNone/>
              <a:defRPr sz="3600">
                <a:solidFill>
                  <a:srgbClr val="FFFFFF"/>
                </a:solidFill>
                <a:latin typeface="Muli"/>
                <a:ea typeface="Muli"/>
                <a:cs typeface="Muli"/>
                <a:sym typeface="Muli"/>
              </a:defRPr>
            </a:lvl4pPr>
            <a:lvl5pPr lvl="4" rtl="0">
              <a:spcBef>
                <a:spcPts val="0"/>
              </a:spcBef>
              <a:spcAft>
                <a:spcPts val="0"/>
              </a:spcAft>
              <a:buNone/>
              <a:defRPr sz="3600">
                <a:solidFill>
                  <a:srgbClr val="FFFFFF"/>
                </a:solidFill>
                <a:latin typeface="Muli"/>
                <a:ea typeface="Muli"/>
                <a:cs typeface="Muli"/>
                <a:sym typeface="Muli"/>
              </a:defRPr>
            </a:lvl5pPr>
            <a:lvl6pPr lvl="5" rtl="0">
              <a:spcBef>
                <a:spcPts val="0"/>
              </a:spcBef>
              <a:spcAft>
                <a:spcPts val="0"/>
              </a:spcAft>
              <a:buNone/>
              <a:defRPr sz="3600">
                <a:solidFill>
                  <a:srgbClr val="FFFFFF"/>
                </a:solidFill>
                <a:latin typeface="Muli"/>
                <a:ea typeface="Muli"/>
                <a:cs typeface="Muli"/>
                <a:sym typeface="Muli"/>
              </a:defRPr>
            </a:lvl6pPr>
            <a:lvl7pPr lvl="6" rtl="0">
              <a:spcBef>
                <a:spcPts val="0"/>
              </a:spcBef>
              <a:spcAft>
                <a:spcPts val="0"/>
              </a:spcAft>
              <a:buNone/>
              <a:defRPr sz="3600">
                <a:solidFill>
                  <a:srgbClr val="FFFFFF"/>
                </a:solidFill>
                <a:latin typeface="Muli"/>
                <a:ea typeface="Muli"/>
                <a:cs typeface="Muli"/>
                <a:sym typeface="Muli"/>
              </a:defRPr>
            </a:lvl7pPr>
            <a:lvl8pPr lvl="7" rtl="0">
              <a:spcBef>
                <a:spcPts val="0"/>
              </a:spcBef>
              <a:spcAft>
                <a:spcPts val="0"/>
              </a:spcAft>
              <a:buNone/>
              <a:defRPr sz="3600">
                <a:solidFill>
                  <a:srgbClr val="FFFFFF"/>
                </a:solidFill>
                <a:latin typeface="Muli"/>
                <a:ea typeface="Muli"/>
                <a:cs typeface="Muli"/>
                <a:sym typeface="Muli"/>
              </a:defRPr>
            </a:lvl8pPr>
            <a:lvl9pPr lvl="8" rtl="0">
              <a:spcBef>
                <a:spcPts val="0"/>
              </a:spcBef>
              <a:spcAft>
                <a:spcPts val="0"/>
              </a:spcAft>
              <a:buNone/>
              <a:defRPr sz="3600">
                <a:solidFill>
                  <a:srgbClr val="FFFFFF"/>
                </a:solidFill>
                <a:latin typeface="Muli"/>
                <a:ea typeface="Muli"/>
                <a:cs typeface="Muli"/>
                <a:sym typeface="Muli"/>
              </a:defRPr>
            </a:lvl9pPr>
          </a:lstStyle>
          <a:p>
            <a:endParaRPr/>
          </a:p>
        </p:txBody>
      </p:sp>
      <p:sp>
        <p:nvSpPr>
          <p:cNvPr id="35" name="Google Shape;35;p4"/>
          <p:cNvSpPr txBox="1">
            <a:spLocks noGrp="1"/>
          </p:cNvSpPr>
          <p:nvPr>
            <p:ph type="subTitle" idx="1"/>
          </p:nvPr>
        </p:nvSpPr>
        <p:spPr>
          <a:xfrm>
            <a:off x="4713325" y="2121950"/>
            <a:ext cx="4243800" cy="39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rgbClr val="9FC5E8"/>
                </a:solidFill>
                <a:latin typeface="Muli"/>
                <a:ea typeface="Muli"/>
                <a:cs typeface="Muli"/>
                <a:sym typeface="Muli"/>
              </a:defRPr>
            </a:lvl1pPr>
            <a:lvl2pPr lvl="1" rtl="0">
              <a:spcBef>
                <a:spcPts val="1600"/>
              </a:spcBef>
              <a:spcAft>
                <a:spcPts val="0"/>
              </a:spcAft>
              <a:buNone/>
              <a:defRPr>
                <a:solidFill>
                  <a:srgbClr val="9FC5E8"/>
                </a:solidFill>
                <a:latin typeface="Muli"/>
                <a:ea typeface="Muli"/>
                <a:cs typeface="Muli"/>
                <a:sym typeface="Muli"/>
              </a:defRPr>
            </a:lvl2pPr>
            <a:lvl3pPr lvl="2" rtl="0">
              <a:spcBef>
                <a:spcPts val="1600"/>
              </a:spcBef>
              <a:spcAft>
                <a:spcPts val="0"/>
              </a:spcAft>
              <a:buNone/>
              <a:defRPr>
                <a:solidFill>
                  <a:srgbClr val="9FC5E8"/>
                </a:solidFill>
                <a:latin typeface="Muli"/>
                <a:ea typeface="Muli"/>
                <a:cs typeface="Muli"/>
                <a:sym typeface="Muli"/>
              </a:defRPr>
            </a:lvl3pPr>
            <a:lvl4pPr lvl="3" rtl="0">
              <a:spcBef>
                <a:spcPts val="1600"/>
              </a:spcBef>
              <a:spcAft>
                <a:spcPts val="0"/>
              </a:spcAft>
              <a:buNone/>
              <a:defRPr>
                <a:solidFill>
                  <a:srgbClr val="9FC5E8"/>
                </a:solidFill>
                <a:latin typeface="Muli"/>
                <a:ea typeface="Muli"/>
                <a:cs typeface="Muli"/>
                <a:sym typeface="Muli"/>
              </a:defRPr>
            </a:lvl4pPr>
            <a:lvl5pPr lvl="4" rtl="0">
              <a:spcBef>
                <a:spcPts val="1600"/>
              </a:spcBef>
              <a:spcAft>
                <a:spcPts val="0"/>
              </a:spcAft>
              <a:buNone/>
              <a:defRPr>
                <a:solidFill>
                  <a:srgbClr val="9FC5E8"/>
                </a:solidFill>
                <a:latin typeface="Muli"/>
                <a:ea typeface="Muli"/>
                <a:cs typeface="Muli"/>
                <a:sym typeface="Muli"/>
              </a:defRPr>
            </a:lvl5pPr>
            <a:lvl6pPr lvl="5" rtl="0">
              <a:spcBef>
                <a:spcPts val="1600"/>
              </a:spcBef>
              <a:spcAft>
                <a:spcPts val="0"/>
              </a:spcAft>
              <a:buNone/>
              <a:defRPr>
                <a:solidFill>
                  <a:srgbClr val="9FC5E8"/>
                </a:solidFill>
                <a:latin typeface="Muli"/>
                <a:ea typeface="Muli"/>
                <a:cs typeface="Muli"/>
                <a:sym typeface="Muli"/>
              </a:defRPr>
            </a:lvl6pPr>
            <a:lvl7pPr lvl="6" rtl="0">
              <a:spcBef>
                <a:spcPts val="1600"/>
              </a:spcBef>
              <a:spcAft>
                <a:spcPts val="0"/>
              </a:spcAft>
              <a:buNone/>
              <a:defRPr>
                <a:solidFill>
                  <a:srgbClr val="9FC5E8"/>
                </a:solidFill>
                <a:latin typeface="Muli"/>
                <a:ea typeface="Muli"/>
                <a:cs typeface="Muli"/>
                <a:sym typeface="Muli"/>
              </a:defRPr>
            </a:lvl7pPr>
            <a:lvl8pPr lvl="7" rtl="0">
              <a:spcBef>
                <a:spcPts val="1600"/>
              </a:spcBef>
              <a:spcAft>
                <a:spcPts val="0"/>
              </a:spcAft>
              <a:buNone/>
              <a:defRPr>
                <a:solidFill>
                  <a:srgbClr val="9FC5E8"/>
                </a:solidFill>
                <a:latin typeface="Muli"/>
                <a:ea typeface="Muli"/>
                <a:cs typeface="Muli"/>
                <a:sym typeface="Muli"/>
              </a:defRPr>
            </a:lvl8pPr>
            <a:lvl9pPr lvl="8" rtl="0">
              <a:spcBef>
                <a:spcPts val="1600"/>
              </a:spcBef>
              <a:spcAft>
                <a:spcPts val="1600"/>
              </a:spcAft>
              <a:buNone/>
              <a:defRPr>
                <a:solidFill>
                  <a:srgbClr val="9FC5E8"/>
                </a:solidFill>
                <a:latin typeface="Muli"/>
                <a:ea typeface="Muli"/>
                <a:cs typeface="Muli"/>
                <a:sym typeface="Muli"/>
              </a:defRPr>
            </a:lvl9pPr>
          </a:lstStyle>
          <a:p>
            <a:endParaRPr/>
          </a:p>
        </p:txBody>
      </p:sp>
      <p:sp>
        <p:nvSpPr>
          <p:cNvPr id="36" name="Google Shape;36;p4"/>
          <p:cNvSpPr txBox="1">
            <a:spLocks noGrp="1"/>
          </p:cNvSpPr>
          <p:nvPr>
            <p:ph type="subTitle" idx="2"/>
          </p:nvPr>
        </p:nvSpPr>
        <p:spPr>
          <a:xfrm>
            <a:off x="6444050" y="2503300"/>
            <a:ext cx="2513100" cy="410700"/>
          </a:xfrm>
          <a:prstGeom prst="rect">
            <a:avLst/>
          </a:prstGeom>
        </p:spPr>
        <p:txBody>
          <a:bodyPr spcFirstLastPara="1" wrap="square" lIns="91425" tIns="91425" rIns="91425" bIns="91425" anchor="t" anchorCtr="0">
            <a:noAutofit/>
          </a:bodyPr>
          <a:lstStyle>
            <a:lvl1pPr lvl="0" algn="r">
              <a:spcBef>
                <a:spcPts val="0"/>
              </a:spcBef>
              <a:spcAft>
                <a:spcPts val="0"/>
              </a:spcAft>
              <a:buNone/>
              <a:defRPr sz="1300">
                <a:solidFill>
                  <a:srgbClr val="FFFFFF"/>
                </a:solidFill>
                <a:latin typeface="Muli"/>
                <a:ea typeface="Muli"/>
                <a:cs typeface="Muli"/>
                <a:sym typeface="Muli"/>
              </a:defRPr>
            </a:lvl1pPr>
            <a:lvl2pPr lvl="1" algn="r">
              <a:spcBef>
                <a:spcPts val="1600"/>
              </a:spcBef>
              <a:spcAft>
                <a:spcPts val="0"/>
              </a:spcAft>
              <a:buNone/>
              <a:defRPr sz="1300">
                <a:solidFill>
                  <a:srgbClr val="FFFFFF"/>
                </a:solidFill>
                <a:latin typeface="Muli"/>
                <a:ea typeface="Muli"/>
                <a:cs typeface="Muli"/>
                <a:sym typeface="Muli"/>
              </a:defRPr>
            </a:lvl2pPr>
            <a:lvl3pPr lvl="2" algn="r">
              <a:spcBef>
                <a:spcPts val="1600"/>
              </a:spcBef>
              <a:spcAft>
                <a:spcPts val="0"/>
              </a:spcAft>
              <a:buNone/>
              <a:defRPr sz="1300">
                <a:solidFill>
                  <a:srgbClr val="FFFFFF"/>
                </a:solidFill>
                <a:latin typeface="Muli"/>
                <a:ea typeface="Muli"/>
                <a:cs typeface="Muli"/>
                <a:sym typeface="Muli"/>
              </a:defRPr>
            </a:lvl3pPr>
            <a:lvl4pPr lvl="3" algn="r">
              <a:spcBef>
                <a:spcPts val="1600"/>
              </a:spcBef>
              <a:spcAft>
                <a:spcPts val="0"/>
              </a:spcAft>
              <a:buNone/>
              <a:defRPr sz="1300">
                <a:solidFill>
                  <a:srgbClr val="FFFFFF"/>
                </a:solidFill>
                <a:latin typeface="Muli"/>
                <a:ea typeface="Muli"/>
                <a:cs typeface="Muli"/>
                <a:sym typeface="Muli"/>
              </a:defRPr>
            </a:lvl4pPr>
            <a:lvl5pPr lvl="4" algn="r">
              <a:spcBef>
                <a:spcPts val="1600"/>
              </a:spcBef>
              <a:spcAft>
                <a:spcPts val="0"/>
              </a:spcAft>
              <a:buNone/>
              <a:defRPr sz="1300">
                <a:solidFill>
                  <a:srgbClr val="FFFFFF"/>
                </a:solidFill>
                <a:latin typeface="Muli"/>
                <a:ea typeface="Muli"/>
                <a:cs typeface="Muli"/>
                <a:sym typeface="Muli"/>
              </a:defRPr>
            </a:lvl5pPr>
            <a:lvl6pPr lvl="5" algn="r">
              <a:spcBef>
                <a:spcPts val="1600"/>
              </a:spcBef>
              <a:spcAft>
                <a:spcPts val="0"/>
              </a:spcAft>
              <a:buNone/>
              <a:defRPr sz="1300">
                <a:solidFill>
                  <a:srgbClr val="FFFFFF"/>
                </a:solidFill>
                <a:latin typeface="Muli"/>
                <a:ea typeface="Muli"/>
                <a:cs typeface="Muli"/>
                <a:sym typeface="Muli"/>
              </a:defRPr>
            </a:lvl6pPr>
            <a:lvl7pPr lvl="6" algn="r">
              <a:spcBef>
                <a:spcPts val="1600"/>
              </a:spcBef>
              <a:spcAft>
                <a:spcPts val="0"/>
              </a:spcAft>
              <a:buNone/>
              <a:defRPr sz="1300">
                <a:solidFill>
                  <a:srgbClr val="FFFFFF"/>
                </a:solidFill>
                <a:latin typeface="Muli"/>
                <a:ea typeface="Muli"/>
                <a:cs typeface="Muli"/>
                <a:sym typeface="Muli"/>
              </a:defRPr>
            </a:lvl7pPr>
            <a:lvl8pPr lvl="7" algn="r">
              <a:spcBef>
                <a:spcPts val="1600"/>
              </a:spcBef>
              <a:spcAft>
                <a:spcPts val="0"/>
              </a:spcAft>
              <a:buNone/>
              <a:defRPr sz="1300">
                <a:solidFill>
                  <a:srgbClr val="FFFFFF"/>
                </a:solidFill>
                <a:latin typeface="Muli"/>
                <a:ea typeface="Muli"/>
                <a:cs typeface="Muli"/>
                <a:sym typeface="Muli"/>
              </a:defRPr>
            </a:lvl8pPr>
            <a:lvl9pPr lvl="8" algn="r">
              <a:spcBef>
                <a:spcPts val="1600"/>
              </a:spcBef>
              <a:spcAft>
                <a:spcPts val="1600"/>
              </a:spcAft>
              <a:buNone/>
              <a:defRPr sz="1300">
                <a:solidFill>
                  <a:srgbClr val="FFFFFF"/>
                </a:solidFill>
                <a:latin typeface="Muli"/>
                <a:ea typeface="Muli"/>
                <a:cs typeface="Muli"/>
                <a:sym typeface="Muli"/>
              </a:defRPr>
            </a:lvl9pPr>
          </a:lstStyle>
          <a:p>
            <a:endParaRPr/>
          </a:p>
        </p:txBody>
      </p:sp>
      <p:pic>
        <p:nvPicPr>
          <p:cNvPr id="13" name="Picture 12">
            <a:extLst>
              <a:ext uri="{FF2B5EF4-FFF2-40B4-BE49-F238E27FC236}">
                <a16:creationId xmlns:a16="http://schemas.microsoft.com/office/drawing/2014/main" id="{5D40EAC4-9BFD-401A-8B24-9F81E7660451}"/>
              </a:ext>
            </a:extLst>
          </p:cNvPr>
          <p:cNvPicPr>
            <a:picLocks noChangeAspect="1"/>
          </p:cNvPicPr>
          <p:nvPr userDrawn="1"/>
        </p:nvPicPr>
        <p:blipFill>
          <a:blip r:embed="rId2"/>
          <a:stretch>
            <a:fillRect/>
          </a:stretch>
        </p:blipFill>
        <p:spPr>
          <a:xfrm>
            <a:off x="7302588" y="4497218"/>
            <a:ext cx="1654537" cy="23342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37"/>
        <p:cNvGrpSpPr/>
        <p:nvPr/>
      </p:nvGrpSpPr>
      <p:grpSpPr>
        <a:xfrm>
          <a:off x="0" y="0"/>
          <a:ext cx="0" cy="0"/>
          <a:chOff x="0" y="0"/>
          <a:chExt cx="0" cy="0"/>
        </a:xfrm>
      </p:grpSpPr>
      <p:sp>
        <p:nvSpPr>
          <p:cNvPr id="38" name="Google Shape;38;p5"/>
          <p:cNvSpPr/>
          <p:nvPr/>
        </p:nvSpPr>
        <p:spPr>
          <a:xfrm rot="10800000" flipH="1">
            <a:off x="1404025" y="46600"/>
            <a:ext cx="3121800" cy="2502300"/>
          </a:xfrm>
          <a:prstGeom prst="parallelogram">
            <a:avLst>
              <a:gd name="adj" fmla="val 55860"/>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0" name="Google Shape;40;p5"/>
          <p:cNvSpPr/>
          <p:nvPr/>
        </p:nvSpPr>
        <p:spPr>
          <a:xfrm>
            <a:off x="-5850" y="232975"/>
            <a:ext cx="9155700" cy="3296400"/>
          </a:xfrm>
          <a:prstGeom prst="rect">
            <a:avLst/>
          </a:prstGeom>
          <a:solidFill>
            <a:srgbClr val="4C5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0" y="46600"/>
            <a:ext cx="3121800" cy="2502300"/>
          </a:xfrm>
          <a:prstGeom prst="parallelogram">
            <a:avLst>
              <a:gd name="adj" fmla="val 55860"/>
            </a:avLst>
          </a:prstGeom>
          <a:solidFill>
            <a:srgbClr val="5E85B9">
              <a:alpha val="9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txBox="1">
            <a:spLocks noGrp="1"/>
          </p:cNvSpPr>
          <p:nvPr>
            <p:ph type="title"/>
          </p:nvPr>
        </p:nvSpPr>
        <p:spPr>
          <a:xfrm>
            <a:off x="2608825" y="753700"/>
            <a:ext cx="6424500" cy="8019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a:solidFill>
                  <a:srgbClr val="FFFFFF"/>
                </a:solidFill>
                <a:latin typeface="Muli"/>
                <a:ea typeface="Muli"/>
                <a:cs typeface="Muli"/>
                <a:sym typeface="Muli"/>
              </a:defRPr>
            </a:lvl1pPr>
            <a:lvl2pPr lvl="1" rtl="0">
              <a:spcBef>
                <a:spcPts val="0"/>
              </a:spcBef>
              <a:spcAft>
                <a:spcPts val="0"/>
              </a:spcAft>
              <a:buNone/>
              <a:defRPr sz="3600">
                <a:solidFill>
                  <a:srgbClr val="FFFFFF"/>
                </a:solidFill>
                <a:latin typeface="Muli"/>
                <a:ea typeface="Muli"/>
                <a:cs typeface="Muli"/>
                <a:sym typeface="Muli"/>
              </a:defRPr>
            </a:lvl2pPr>
            <a:lvl3pPr lvl="2" rtl="0">
              <a:spcBef>
                <a:spcPts val="0"/>
              </a:spcBef>
              <a:spcAft>
                <a:spcPts val="0"/>
              </a:spcAft>
              <a:buNone/>
              <a:defRPr sz="3600">
                <a:solidFill>
                  <a:srgbClr val="FFFFFF"/>
                </a:solidFill>
                <a:latin typeface="Muli"/>
                <a:ea typeface="Muli"/>
                <a:cs typeface="Muli"/>
                <a:sym typeface="Muli"/>
              </a:defRPr>
            </a:lvl3pPr>
            <a:lvl4pPr lvl="3" rtl="0">
              <a:spcBef>
                <a:spcPts val="0"/>
              </a:spcBef>
              <a:spcAft>
                <a:spcPts val="0"/>
              </a:spcAft>
              <a:buNone/>
              <a:defRPr sz="3600">
                <a:solidFill>
                  <a:srgbClr val="FFFFFF"/>
                </a:solidFill>
                <a:latin typeface="Muli"/>
                <a:ea typeface="Muli"/>
                <a:cs typeface="Muli"/>
                <a:sym typeface="Muli"/>
              </a:defRPr>
            </a:lvl4pPr>
            <a:lvl5pPr lvl="4" rtl="0">
              <a:spcBef>
                <a:spcPts val="0"/>
              </a:spcBef>
              <a:spcAft>
                <a:spcPts val="0"/>
              </a:spcAft>
              <a:buNone/>
              <a:defRPr sz="3600">
                <a:solidFill>
                  <a:srgbClr val="FFFFFF"/>
                </a:solidFill>
                <a:latin typeface="Muli"/>
                <a:ea typeface="Muli"/>
                <a:cs typeface="Muli"/>
                <a:sym typeface="Muli"/>
              </a:defRPr>
            </a:lvl5pPr>
            <a:lvl6pPr lvl="5" rtl="0">
              <a:spcBef>
                <a:spcPts val="0"/>
              </a:spcBef>
              <a:spcAft>
                <a:spcPts val="0"/>
              </a:spcAft>
              <a:buNone/>
              <a:defRPr sz="3600">
                <a:solidFill>
                  <a:srgbClr val="FFFFFF"/>
                </a:solidFill>
                <a:latin typeface="Muli"/>
                <a:ea typeface="Muli"/>
                <a:cs typeface="Muli"/>
                <a:sym typeface="Muli"/>
              </a:defRPr>
            </a:lvl6pPr>
            <a:lvl7pPr lvl="6" rtl="0">
              <a:spcBef>
                <a:spcPts val="0"/>
              </a:spcBef>
              <a:spcAft>
                <a:spcPts val="0"/>
              </a:spcAft>
              <a:buNone/>
              <a:defRPr sz="3600">
                <a:solidFill>
                  <a:srgbClr val="FFFFFF"/>
                </a:solidFill>
                <a:latin typeface="Muli"/>
                <a:ea typeface="Muli"/>
                <a:cs typeface="Muli"/>
                <a:sym typeface="Muli"/>
              </a:defRPr>
            </a:lvl7pPr>
            <a:lvl8pPr lvl="7" rtl="0">
              <a:spcBef>
                <a:spcPts val="0"/>
              </a:spcBef>
              <a:spcAft>
                <a:spcPts val="0"/>
              </a:spcAft>
              <a:buNone/>
              <a:defRPr sz="3600">
                <a:solidFill>
                  <a:srgbClr val="FFFFFF"/>
                </a:solidFill>
                <a:latin typeface="Muli"/>
                <a:ea typeface="Muli"/>
                <a:cs typeface="Muli"/>
                <a:sym typeface="Muli"/>
              </a:defRPr>
            </a:lvl8pPr>
            <a:lvl9pPr lvl="8" rtl="0">
              <a:spcBef>
                <a:spcPts val="0"/>
              </a:spcBef>
              <a:spcAft>
                <a:spcPts val="0"/>
              </a:spcAft>
              <a:buNone/>
              <a:defRPr sz="3600">
                <a:solidFill>
                  <a:srgbClr val="FFFFFF"/>
                </a:solidFill>
                <a:latin typeface="Muli"/>
                <a:ea typeface="Muli"/>
                <a:cs typeface="Muli"/>
                <a:sym typeface="Muli"/>
              </a:defRPr>
            </a:lvl9pPr>
          </a:lstStyle>
          <a:p>
            <a:endParaRPr/>
          </a:p>
        </p:txBody>
      </p:sp>
      <p:sp>
        <p:nvSpPr>
          <p:cNvPr id="43" name="Google Shape;43;p5"/>
          <p:cNvSpPr txBox="1">
            <a:spLocks noGrp="1"/>
          </p:cNvSpPr>
          <p:nvPr>
            <p:ph type="subTitle" idx="1"/>
          </p:nvPr>
        </p:nvSpPr>
        <p:spPr>
          <a:xfrm>
            <a:off x="4789525" y="1359950"/>
            <a:ext cx="4243800" cy="39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rgbClr val="9FC5E8"/>
                </a:solidFill>
                <a:latin typeface="Muli"/>
                <a:ea typeface="Muli"/>
                <a:cs typeface="Muli"/>
                <a:sym typeface="Muli"/>
              </a:defRPr>
            </a:lvl1pPr>
            <a:lvl2pPr lvl="1" rtl="0">
              <a:spcBef>
                <a:spcPts val="1600"/>
              </a:spcBef>
              <a:spcAft>
                <a:spcPts val="0"/>
              </a:spcAft>
              <a:buNone/>
              <a:defRPr>
                <a:solidFill>
                  <a:srgbClr val="9FC5E8"/>
                </a:solidFill>
                <a:latin typeface="Muli"/>
                <a:ea typeface="Muli"/>
                <a:cs typeface="Muli"/>
                <a:sym typeface="Muli"/>
              </a:defRPr>
            </a:lvl2pPr>
            <a:lvl3pPr lvl="2" rtl="0">
              <a:spcBef>
                <a:spcPts val="1600"/>
              </a:spcBef>
              <a:spcAft>
                <a:spcPts val="0"/>
              </a:spcAft>
              <a:buNone/>
              <a:defRPr>
                <a:solidFill>
                  <a:srgbClr val="9FC5E8"/>
                </a:solidFill>
                <a:latin typeface="Muli"/>
                <a:ea typeface="Muli"/>
                <a:cs typeface="Muli"/>
                <a:sym typeface="Muli"/>
              </a:defRPr>
            </a:lvl3pPr>
            <a:lvl4pPr lvl="3" rtl="0">
              <a:spcBef>
                <a:spcPts val="1600"/>
              </a:spcBef>
              <a:spcAft>
                <a:spcPts val="0"/>
              </a:spcAft>
              <a:buNone/>
              <a:defRPr>
                <a:solidFill>
                  <a:srgbClr val="9FC5E8"/>
                </a:solidFill>
                <a:latin typeface="Muli"/>
                <a:ea typeface="Muli"/>
                <a:cs typeface="Muli"/>
                <a:sym typeface="Muli"/>
              </a:defRPr>
            </a:lvl4pPr>
            <a:lvl5pPr lvl="4" rtl="0">
              <a:spcBef>
                <a:spcPts val="1600"/>
              </a:spcBef>
              <a:spcAft>
                <a:spcPts val="0"/>
              </a:spcAft>
              <a:buNone/>
              <a:defRPr>
                <a:solidFill>
                  <a:srgbClr val="9FC5E8"/>
                </a:solidFill>
                <a:latin typeface="Muli"/>
                <a:ea typeface="Muli"/>
                <a:cs typeface="Muli"/>
                <a:sym typeface="Muli"/>
              </a:defRPr>
            </a:lvl5pPr>
            <a:lvl6pPr lvl="5" rtl="0">
              <a:spcBef>
                <a:spcPts val="1600"/>
              </a:spcBef>
              <a:spcAft>
                <a:spcPts val="0"/>
              </a:spcAft>
              <a:buNone/>
              <a:defRPr>
                <a:solidFill>
                  <a:srgbClr val="9FC5E8"/>
                </a:solidFill>
                <a:latin typeface="Muli"/>
                <a:ea typeface="Muli"/>
                <a:cs typeface="Muli"/>
                <a:sym typeface="Muli"/>
              </a:defRPr>
            </a:lvl6pPr>
            <a:lvl7pPr lvl="6" rtl="0">
              <a:spcBef>
                <a:spcPts val="1600"/>
              </a:spcBef>
              <a:spcAft>
                <a:spcPts val="0"/>
              </a:spcAft>
              <a:buNone/>
              <a:defRPr>
                <a:solidFill>
                  <a:srgbClr val="9FC5E8"/>
                </a:solidFill>
                <a:latin typeface="Muli"/>
                <a:ea typeface="Muli"/>
                <a:cs typeface="Muli"/>
                <a:sym typeface="Muli"/>
              </a:defRPr>
            </a:lvl7pPr>
            <a:lvl8pPr lvl="7" rtl="0">
              <a:spcBef>
                <a:spcPts val="1600"/>
              </a:spcBef>
              <a:spcAft>
                <a:spcPts val="0"/>
              </a:spcAft>
              <a:buNone/>
              <a:defRPr>
                <a:solidFill>
                  <a:srgbClr val="9FC5E8"/>
                </a:solidFill>
                <a:latin typeface="Muli"/>
                <a:ea typeface="Muli"/>
                <a:cs typeface="Muli"/>
                <a:sym typeface="Muli"/>
              </a:defRPr>
            </a:lvl8pPr>
            <a:lvl9pPr lvl="8" rtl="0">
              <a:spcBef>
                <a:spcPts val="1600"/>
              </a:spcBef>
              <a:spcAft>
                <a:spcPts val="1600"/>
              </a:spcAft>
              <a:buNone/>
              <a:defRPr>
                <a:solidFill>
                  <a:srgbClr val="9FC5E8"/>
                </a:solidFill>
                <a:latin typeface="Muli"/>
                <a:ea typeface="Muli"/>
                <a:cs typeface="Muli"/>
                <a:sym typeface="Muli"/>
              </a:defRPr>
            </a:lvl9pPr>
          </a:lstStyle>
          <a:p>
            <a:endParaRPr/>
          </a:p>
        </p:txBody>
      </p:sp>
      <p:sp>
        <p:nvSpPr>
          <p:cNvPr id="44" name="Google Shape;44;p5"/>
          <p:cNvSpPr txBox="1">
            <a:spLocks noGrp="1"/>
          </p:cNvSpPr>
          <p:nvPr>
            <p:ph type="subTitle" idx="2"/>
          </p:nvPr>
        </p:nvSpPr>
        <p:spPr>
          <a:xfrm>
            <a:off x="6520250" y="1741300"/>
            <a:ext cx="2513100" cy="410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300">
                <a:solidFill>
                  <a:srgbClr val="FFFFFF"/>
                </a:solidFill>
                <a:latin typeface="Muli"/>
                <a:ea typeface="Muli"/>
                <a:cs typeface="Muli"/>
                <a:sym typeface="Muli"/>
              </a:defRPr>
            </a:lvl1pPr>
            <a:lvl2pPr lvl="1" algn="r" rtl="0">
              <a:spcBef>
                <a:spcPts val="1600"/>
              </a:spcBef>
              <a:spcAft>
                <a:spcPts val="0"/>
              </a:spcAft>
              <a:buNone/>
              <a:defRPr sz="1300">
                <a:solidFill>
                  <a:srgbClr val="FFFFFF"/>
                </a:solidFill>
                <a:latin typeface="Muli"/>
                <a:ea typeface="Muli"/>
                <a:cs typeface="Muli"/>
                <a:sym typeface="Muli"/>
              </a:defRPr>
            </a:lvl2pPr>
            <a:lvl3pPr lvl="2" algn="r" rtl="0">
              <a:spcBef>
                <a:spcPts val="1600"/>
              </a:spcBef>
              <a:spcAft>
                <a:spcPts val="0"/>
              </a:spcAft>
              <a:buNone/>
              <a:defRPr sz="1300">
                <a:solidFill>
                  <a:srgbClr val="FFFFFF"/>
                </a:solidFill>
                <a:latin typeface="Muli"/>
                <a:ea typeface="Muli"/>
                <a:cs typeface="Muli"/>
                <a:sym typeface="Muli"/>
              </a:defRPr>
            </a:lvl3pPr>
            <a:lvl4pPr lvl="3" algn="r" rtl="0">
              <a:spcBef>
                <a:spcPts val="1600"/>
              </a:spcBef>
              <a:spcAft>
                <a:spcPts val="0"/>
              </a:spcAft>
              <a:buNone/>
              <a:defRPr sz="1300">
                <a:solidFill>
                  <a:srgbClr val="FFFFFF"/>
                </a:solidFill>
                <a:latin typeface="Muli"/>
                <a:ea typeface="Muli"/>
                <a:cs typeface="Muli"/>
                <a:sym typeface="Muli"/>
              </a:defRPr>
            </a:lvl4pPr>
            <a:lvl5pPr lvl="4" algn="r" rtl="0">
              <a:spcBef>
                <a:spcPts val="1600"/>
              </a:spcBef>
              <a:spcAft>
                <a:spcPts val="0"/>
              </a:spcAft>
              <a:buNone/>
              <a:defRPr sz="1300">
                <a:solidFill>
                  <a:srgbClr val="FFFFFF"/>
                </a:solidFill>
                <a:latin typeface="Muli"/>
                <a:ea typeface="Muli"/>
                <a:cs typeface="Muli"/>
                <a:sym typeface="Muli"/>
              </a:defRPr>
            </a:lvl5pPr>
            <a:lvl6pPr lvl="5" algn="r" rtl="0">
              <a:spcBef>
                <a:spcPts val="1600"/>
              </a:spcBef>
              <a:spcAft>
                <a:spcPts val="0"/>
              </a:spcAft>
              <a:buNone/>
              <a:defRPr sz="1300">
                <a:solidFill>
                  <a:srgbClr val="FFFFFF"/>
                </a:solidFill>
                <a:latin typeface="Muli"/>
                <a:ea typeface="Muli"/>
                <a:cs typeface="Muli"/>
                <a:sym typeface="Muli"/>
              </a:defRPr>
            </a:lvl6pPr>
            <a:lvl7pPr lvl="6" algn="r" rtl="0">
              <a:spcBef>
                <a:spcPts val="1600"/>
              </a:spcBef>
              <a:spcAft>
                <a:spcPts val="0"/>
              </a:spcAft>
              <a:buNone/>
              <a:defRPr sz="1300">
                <a:solidFill>
                  <a:srgbClr val="FFFFFF"/>
                </a:solidFill>
                <a:latin typeface="Muli"/>
                <a:ea typeface="Muli"/>
                <a:cs typeface="Muli"/>
                <a:sym typeface="Muli"/>
              </a:defRPr>
            </a:lvl7pPr>
            <a:lvl8pPr lvl="7" algn="r" rtl="0">
              <a:spcBef>
                <a:spcPts val="1600"/>
              </a:spcBef>
              <a:spcAft>
                <a:spcPts val="0"/>
              </a:spcAft>
              <a:buNone/>
              <a:defRPr sz="1300">
                <a:solidFill>
                  <a:srgbClr val="FFFFFF"/>
                </a:solidFill>
                <a:latin typeface="Muli"/>
                <a:ea typeface="Muli"/>
                <a:cs typeface="Muli"/>
                <a:sym typeface="Muli"/>
              </a:defRPr>
            </a:lvl8pPr>
            <a:lvl9pPr lvl="8" algn="r" rtl="0">
              <a:spcBef>
                <a:spcPts val="1600"/>
              </a:spcBef>
              <a:spcAft>
                <a:spcPts val="1600"/>
              </a:spcAft>
              <a:buNone/>
              <a:defRPr sz="1300">
                <a:solidFill>
                  <a:srgbClr val="FFFFFF"/>
                </a:solidFill>
                <a:latin typeface="Muli"/>
                <a:ea typeface="Muli"/>
                <a:cs typeface="Muli"/>
                <a:sym typeface="Muli"/>
              </a:defRPr>
            </a:lvl9pPr>
          </a:lstStyle>
          <a:p>
            <a:endParaRPr/>
          </a:p>
        </p:txBody>
      </p:sp>
      <p:sp>
        <p:nvSpPr>
          <p:cNvPr id="45" name="Google Shape;45;p5"/>
          <p:cNvSpPr/>
          <p:nvPr/>
        </p:nvSpPr>
        <p:spPr>
          <a:xfrm flipH="1">
            <a:off x="0" y="2548900"/>
            <a:ext cx="3121800" cy="1443900"/>
          </a:xfrm>
          <a:prstGeom prst="parallelogram">
            <a:avLst>
              <a:gd name="adj" fmla="val 96329"/>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6" name="Google Shape;46;p5"/>
          <p:cNvSpPr/>
          <p:nvPr/>
        </p:nvSpPr>
        <p:spPr>
          <a:xfrm rot="5400000">
            <a:off x="-790900" y="1012275"/>
            <a:ext cx="3329100" cy="1747200"/>
          </a:xfrm>
          <a:prstGeom prst="triangle">
            <a:avLst>
              <a:gd name="adj" fmla="val 69864"/>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pic>
        <p:nvPicPr>
          <p:cNvPr id="12" name="Picture 11">
            <a:extLst>
              <a:ext uri="{FF2B5EF4-FFF2-40B4-BE49-F238E27FC236}">
                <a16:creationId xmlns:a16="http://schemas.microsoft.com/office/drawing/2014/main" id="{8B74AFF3-7892-4243-B77D-5D01D4050DEF}"/>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2233373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9" name="Google Shape;4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A93EB004-9F72-4806-8211-33F781457C84}"/>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3956388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0"/>
        <p:cNvGrpSpPr/>
        <p:nvPr/>
      </p:nvGrpSpPr>
      <p:grpSpPr>
        <a:xfrm>
          <a:off x="0" y="0"/>
          <a:ext cx="0" cy="0"/>
          <a:chOff x="0" y="0"/>
          <a:chExt cx="0" cy="0"/>
        </a:xfrm>
      </p:grpSpPr>
      <p:sp>
        <p:nvSpPr>
          <p:cNvPr id="51" name="Google Shape;51;p7"/>
          <p:cNvSpPr/>
          <p:nvPr/>
        </p:nvSpPr>
        <p:spPr>
          <a:xfrm>
            <a:off x="7119100" y="0"/>
            <a:ext cx="2025000" cy="5143500"/>
          </a:xfrm>
          <a:prstGeom prst="rect">
            <a:avLst/>
          </a:prstGeom>
          <a:solidFill>
            <a:srgbClr val="85C4AC">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 name="Google Shape;52;p7"/>
          <p:cNvSpPr/>
          <p:nvPr/>
        </p:nvSpPr>
        <p:spPr>
          <a:xfrm>
            <a:off x="0" y="0"/>
            <a:ext cx="2147700" cy="5143500"/>
          </a:xfrm>
          <a:prstGeom prst="rect">
            <a:avLst/>
          </a:prstGeom>
          <a:solidFill>
            <a:srgbClr val="68998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3" name="Google Shape;53;p7"/>
          <p:cNvSpPr/>
          <p:nvPr/>
        </p:nvSpPr>
        <p:spPr>
          <a:xfrm>
            <a:off x="2147700" y="0"/>
            <a:ext cx="2595000" cy="5143500"/>
          </a:xfrm>
          <a:prstGeom prst="rect">
            <a:avLst/>
          </a:prstGeom>
          <a:solidFill>
            <a:srgbClr val="74AB9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 name="Google Shape;54;p7"/>
          <p:cNvSpPr/>
          <p:nvPr/>
        </p:nvSpPr>
        <p:spPr>
          <a:xfrm>
            <a:off x="4727500" y="0"/>
            <a:ext cx="2391600" cy="5143500"/>
          </a:xfrm>
          <a:prstGeom prst="rect">
            <a:avLst/>
          </a:prstGeom>
          <a:solidFill>
            <a:srgbClr val="7CB8A1">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5" name="Google Shape;55;p7"/>
          <p:cNvSpPr/>
          <p:nvPr/>
        </p:nvSpPr>
        <p:spPr>
          <a:xfrm rot="5400000">
            <a:off x="2035125" y="-107150"/>
            <a:ext cx="2393100" cy="6463200"/>
          </a:xfrm>
          <a:prstGeom prst="rect">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6" name="Google Shape;56;p7"/>
          <p:cNvSpPr/>
          <p:nvPr/>
        </p:nvSpPr>
        <p:spPr>
          <a:xfrm rot="5400000">
            <a:off x="5612775" y="2783050"/>
            <a:ext cx="2383800" cy="6828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7" name="Google Shape;57;p7"/>
          <p:cNvSpPr txBox="1">
            <a:spLocks noGrp="1"/>
          </p:cNvSpPr>
          <p:nvPr>
            <p:ph type="title"/>
          </p:nvPr>
        </p:nvSpPr>
        <p:spPr>
          <a:xfrm>
            <a:off x="539025" y="24995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58" name="Google Shape;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7"/>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solidFill>
                  <a:srgbClr val="FFFFFF"/>
                </a:solidFill>
                <a:latin typeface="Muli"/>
                <a:ea typeface="Muli"/>
                <a:cs typeface="Muli"/>
                <a:sym typeface="Muli"/>
              </a:defRPr>
            </a:lvl2pPr>
            <a:lvl3pPr lvl="2">
              <a:spcBef>
                <a:spcPts val="1600"/>
              </a:spcBef>
              <a:spcAft>
                <a:spcPts val="0"/>
              </a:spcAft>
              <a:buNone/>
              <a:defRPr>
                <a:solidFill>
                  <a:srgbClr val="FFFFFF"/>
                </a:solidFill>
                <a:latin typeface="Muli"/>
                <a:ea typeface="Muli"/>
                <a:cs typeface="Muli"/>
                <a:sym typeface="Muli"/>
              </a:defRPr>
            </a:lvl3pPr>
            <a:lvl4pPr lvl="3">
              <a:spcBef>
                <a:spcPts val="1600"/>
              </a:spcBef>
              <a:spcAft>
                <a:spcPts val="0"/>
              </a:spcAft>
              <a:buNone/>
              <a:defRPr>
                <a:solidFill>
                  <a:srgbClr val="FFFFFF"/>
                </a:solidFill>
                <a:latin typeface="Muli"/>
                <a:ea typeface="Muli"/>
                <a:cs typeface="Muli"/>
                <a:sym typeface="Muli"/>
              </a:defRPr>
            </a:lvl4pPr>
            <a:lvl5pPr lvl="4">
              <a:spcBef>
                <a:spcPts val="1600"/>
              </a:spcBef>
              <a:spcAft>
                <a:spcPts val="0"/>
              </a:spcAft>
              <a:buNone/>
              <a:defRPr>
                <a:solidFill>
                  <a:srgbClr val="FFFFFF"/>
                </a:solidFill>
                <a:latin typeface="Muli"/>
                <a:ea typeface="Muli"/>
                <a:cs typeface="Muli"/>
                <a:sym typeface="Muli"/>
              </a:defRPr>
            </a:lvl5pPr>
            <a:lvl6pPr lvl="5">
              <a:spcBef>
                <a:spcPts val="1600"/>
              </a:spcBef>
              <a:spcAft>
                <a:spcPts val="0"/>
              </a:spcAft>
              <a:buNone/>
              <a:defRPr>
                <a:solidFill>
                  <a:srgbClr val="FFFFFF"/>
                </a:solidFill>
                <a:latin typeface="Muli"/>
                <a:ea typeface="Muli"/>
                <a:cs typeface="Muli"/>
                <a:sym typeface="Muli"/>
              </a:defRPr>
            </a:lvl6pPr>
            <a:lvl7pPr lvl="6">
              <a:spcBef>
                <a:spcPts val="1600"/>
              </a:spcBef>
              <a:spcAft>
                <a:spcPts val="0"/>
              </a:spcAft>
              <a:buNone/>
              <a:defRPr>
                <a:solidFill>
                  <a:srgbClr val="FFFFFF"/>
                </a:solidFill>
                <a:latin typeface="Muli"/>
                <a:ea typeface="Muli"/>
                <a:cs typeface="Muli"/>
                <a:sym typeface="Muli"/>
              </a:defRPr>
            </a:lvl7pPr>
            <a:lvl8pPr lvl="7">
              <a:spcBef>
                <a:spcPts val="1600"/>
              </a:spcBef>
              <a:spcAft>
                <a:spcPts val="0"/>
              </a:spcAft>
              <a:buNone/>
              <a:defRPr>
                <a:solidFill>
                  <a:srgbClr val="FFFFFF"/>
                </a:solidFill>
                <a:latin typeface="Muli"/>
                <a:ea typeface="Muli"/>
                <a:cs typeface="Muli"/>
                <a:sym typeface="Muli"/>
              </a:defRPr>
            </a:lvl8pPr>
            <a:lvl9pPr lvl="8">
              <a:spcBef>
                <a:spcPts val="1600"/>
              </a:spcBef>
              <a:spcAft>
                <a:spcPts val="1600"/>
              </a:spcAft>
              <a:buNone/>
              <a:defRPr>
                <a:solidFill>
                  <a:srgbClr val="FFFFFF"/>
                </a:solidFill>
                <a:latin typeface="Muli"/>
                <a:ea typeface="Muli"/>
                <a:cs typeface="Muli"/>
                <a:sym typeface="Muli"/>
              </a:defRPr>
            </a:lvl9pPr>
          </a:lstStyle>
          <a:p>
            <a:endParaRPr/>
          </a:p>
        </p:txBody>
      </p:sp>
      <p:pic>
        <p:nvPicPr>
          <p:cNvPr id="14" name="Picture 13">
            <a:extLst>
              <a:ext uri="{FF2B5EF4-FFF2-40B4-BE49-F238E27FC236}">
                <a16:creationId xmlns:a16="http://schemas.microsoft.com/office/drawing/2014/main" id="{7DC54292-A148-49F6-9AC6-64C6D5B7AFA4}"/>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877614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1">
  <p:cSld name="Section header 1 1">
    <p:spTree>
      <p:nvGrpSpPr>
        <p:cNvPr id="1" name="Shape 60"/>
        <p:cNvGrpSpPr/>
        <p:nvPr/>
      </p:nvGrpSpPr>
      <p:grpSpPr>
        <a:xfrm>
          <a:off x="0" y="0"/>
          <a:ext cx="0" cy="0"/>
          <a:chOff x="0" y="0"/>
          <a:chExt cx="0" cy="0"/>
        </a:xfrm>
      </p:grpSpPr>
      <p:sp>
        <p:nvSpPr>
          <p:cNvPr id="61" name="Google Shape;61;p8"/>
          <p:cNvSpPr/>
          <p:nvPr/>
        </p:nvSpPr>
        <p:spPr>
          <a:xfrm>
            <a:off x="2147700" y="0"/>
            <a:ext cx="2595000" cy="5143500"/>
          </a:xfrm>
          <a:prstGeom prst="rect">
            <a:avLst/>
          </a:prstGeom>
          <a:solidFill>
            <a:srgbClr val="5477A7">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2" name="Google Shape;62;p8"/>
          <p:cNvSpPr/>
          <p:nvPr/>
        </p:nvSpPr>
        <p:spPr>
          <a:xfrm>
            <a:off x="0" y="0"/>
            <a:ext cx="2147700" cy="51435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3" name="Google Shape;63;p8"/>
          <p:cNvSpPr/>
          <p:nvPr/>
        </p:nvSpPr>
        <p:spPr>
          <a:xfrm>
            <a:off x="7119100" y="0"/>
            <a:ext cx="2025000" cy="5143500"/>
          </a:xfrm>
          <a:prstGeom prst="rect">
            <a:avLst/>
          </a:prstGeom>
          <a:solidFill>
            <a:srgbClr val="648DC6">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4" name="Google Shape;64;p8"/>
          <p:cNvSpPr/>
          <p:nvPr/>
        </p:nvSpPr>
        <p:spPr>
          <a:xfrm>
            <a:off x="4742700" y="0"/>
            <a:ext cx="2376300" cy="5143500"/>
          </a:xfrm>
          <a:prstGeom prst="rect">
            <a:avLst/>
          </a:prstGeom>
          <a:solidFill>
            <a:srgbClr val="5A7FB3">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5" name="Google Shape;65;p8"/>
          <p:cNvSpPr/>
          <p:nvPr/>
        </p:nvSpPr>
        <p:spPr>
          <a:xfrm rot="5400000">
            <a:off x="2035125" y="-107150"/>
            <a:ext cx="2393100" cy="6463200"/>
          </a:xfrm>
          <a:prstGeom prst="rect">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6" name="Google Shape;66;p8"/>
          <p:cNvSpPr txBox="1">
            <a:spLocks noGrp="1"/>
          </p:cNvSpPr>
          <p:nvPr>
            <p:ph type="title"/>
          </p:nvPr>
        </p:nvSpPr>
        <p:spPr>
          <a:xfrm>
            <a:off x="539025" y="24995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67" name="Google Shape;6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8"/>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sp>
        <p:nvSpPr>
          <p:cNvPr id="69" name="Google Shape;69;p8"/>
          <p:cNvSpPr/>
          <p:nvPr/>
        </p:nvSpPr>
        <p:spPr>
          <a:xfrm rot="5400000">
            <a:off x="5612775" y="2783050"/>
            <a:ext cx="2383800" cy="6828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pic>
        <p:nvPicPr>
          <p:cNvPr id="12" name="Picture 11">
            <a:extLst>
              <a:ext uri="{FF2B5EF4-FFF2-40B4-BE49-F238E27FC236}">
                <a16:creationId xmlns:a16="http://schemas.microsoft.com/office/drawing/2014/main" id="{65B813AC-E5C2-4402-AF37-FE13391EC766}"/>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2400351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1 1">
  <p:cSld name="Section header 1 1 1">
    <p:spTree>
      <p:nvGrpSpPr>
        <p:cNvPr id="1" name="Shape 70"/>
        <p:cNvGrpSpPr/>
        <p:nvPr/>
      </p:nvGrpSpPr>
      <p:grpSpPr>
        <a:xfrm>
          <a:off x="0" y="0"/>
          <a:ext cx="0" cy="0"/>
          <a:chOff x="0" y="0"/>
          <a:chExt cx="0" cy="0"/>
        </a:xfrm>
      </p:grpSpPr>
      <p:sp>
        <p:nvSpPr>
          <p:cNvPr id="71" name="Google Shape;71;p9"/>
          <p:cNvSpPr/>
          <p:nvPr/>
        </p:nvSpPr>
        <p:spPr>
          <a:xfrm rot="5400000">
            <a:off x="2005200" y="-1993650"/>
            <a:ext cx="5133600" cy="9130800"/>
          </a:xfrm>
          <a:prstGeom prst="rect">
            <a:avLst/>
          </a:prstGeom>
          <a:solidFill>
            <a:srgbClr val="38444A">
              <a:alpha val="430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2" name="Google Shape;72;p9"/>
          <p:cNvSpPr txBox="1">
            <a:spLocks noGrp="1"/>
          </p:cNvSpPr>
          <p:nvPr>
            <p:ph type="title"/>
          </p:nvPr>
        </p:nvSpPr>
        <p:spPr>
          <a:xfrm>
            <a:off x="539025" y="23471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73" name="Google Shape;7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74" name="Google Shape;74;p9"/>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grpSp>
        <p:nvGrpSpPr>
          <p:cNvPr id="75" name="Google Shape;75;p9"/>
          <p:cNvGrpSpPr/>
          <p:nvPr/>
        </p:nvGrpSpPr>
        <p:grpSpPr>
          <a:xfrm>
            <a:off x="684763" y="3506750"/>
            <a:ext cx="3536825" cy="69000"/>
            <a:chOff x="684763" y="3506750"/>
            <a:chExt cx="3536825" cy="69000"/>
          </a:xfrm>
        </p:grpSpPr>
        <p:sp>
          <p:nvSpPr>
            <p:cNvPr id="76" name="Google Shape;76;p9"/>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7" name="Google Shape;77;p9"/>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8" name="Google Shape;78;p9"/>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9" name="Google Shape;79;p9"/>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80" name="Google Shape;80;p9"/>
          <p:cNvSpPr txBox="1">
            <a:spLocks noGrp="1"/>
          </p:cNvSpPr>
          <p:nvPr>
            <p:ph type="subTitle" idx="2"/>
          </p:nvPr>
        </p:nvSpPr>
        <p:spPr>
          <a:xfrm>
            <a:off x="656400" y="1685100"/>
            <a:ext cx="5182800" cy="344100"/>
          </a:xfrm>
          <a:prstGeom prst="rect">
            <a:avLst/>
          </a:prstGeom>
        </p:spPr>
        <p:txBody>
          <a:bodyPr spcFirstLastPara="1" wrap="square" lIns="91425" tIns="91425" rIns="91425" bIns="91425" anchor="t" anchorCtr="0">
            <a:noAutofit/>
          </a:bodyPr>
          <a:lstStyle>
            <a:lvl1pPr lvl="0">
              <a:spcBef>
                <a:spcPts val="0"/>
              </a:spcBef>
              <a:spcAft>
                <a:spcPts val="0"/>
              </a:spcAft>
              <a:buNone/>
              <a:defRPr sz="1000">
                <a:solidFill>
                  <a:srgbClr val="FFFFFF"/>
                </a:solidFill>
                <a:latin typeface="Muli"/>
                <a:ea typeface="Muli"/>
                <a:cs typeface="Muli"/>
                <a:sym typeface="Muli"/>
              </a:defRPr>
            </a:lvl1pPr>
            <a:lvl2pPr lvl="1">
              <a:spcBef>
                <a:spcPts val="1600"/>
              </a:spcBef>
              <a:spcAft>
                <a:spcPts val="0"/>
              </a:spcAft>
              <a:buNone/>
              <a:defRPr sz="1000">
                <a:solidFill>
                  <a:srgbClr val="FFFFFF"/>
                </a:solidFill>
                <a:latin typeface="Muli"/>
                <a:ea typeface="Muli"/>
                <a:cs typeface="Muli"/>
                <a:sym typeface="Muli"/>
              </a:defRPr>
            </a:lvl2pPr>
            <a:lvl3pPr lvl="2">
              <a:spcBef>
                <a:spcPts val="1600"/>
              </a:spcBef>
              <a:spcAft>
                <a:spcPts val="0"/>
              </a:spcAft>
              <a:buNone/>
              <a:defRPr sz="1000">
                <a:solidFill>
                  <a:srgbClr val="FFFFFF"/>
                </a:solidFill>
                <a:latin typeface="Muli"/>
                <a:ea typeface="Muli"/>
                <a:cs typeface="Muli"/>
                <a:sym typeface="Muli"/>
              </a:defRPr>
            </a:lvl3pPr>
            <a:lvl4pPr lvl="3">
              <a:spcBef>
                <a:spcPts val="1600"/>
              </a:spcBef>
              <a:spcAft>
                <a:spcPts val="0"/>
              </a:spcAft>
              <a:buNone/>
              <a:defRPr sz="1000">
                <a:solidFill>
                  <a:srgbClr val="FFFFFF"/>
                </a:solidFill>
                <a:latin typeface="Muli"/>
                <a:ea typeface="Muli"/>
                <a:cs typeface="Muli"/>
                <a:sym typeface="Muli"/>
              </a:defRPr>
            </a:lvl4pPr>
            <a:lvl5pPr lvl="4">
              <a:spcBef>
                <a:spcPts val="1600"/>
              </a:spcBef>
              <a:spcAft>
                <a:spcPts val="0"/>
              </a:spcAft>
              <a:buNone/>
              <a:defRPr sz="1000">
                <a:solidFill>
                  <a:srgbClr val="FFFFFF"/>
                </a:solidFill>
                <a:latin typeface="Muli"/>
                <a:ea typeface="Muli"/>
                <a:cs typeface="Muli"/>
                <a:sym typeface="Muli"/>
              </a:defRPr>
            </a:lvl5pPr>
            <a:lvl6pPr lvl="5">
              <a:spcBef>
                <a:spcPts val="1600"/>
              </a:spcBef>
              <a:spcAft>
                <a:spcPts val="0"/>
              </a:spcAft>
              <a:buNone/>
              <a:defRPr sz="1000">
                <a:solidFill>
                  <a:srgbClr val="FFFFFF"/>
                </a:solidFill>
                <a:latin typeface="Muli"/>
                <a:ea typeface="Muli"/>
                <a:cs typeface="Muli"/>
                <a:sym typeface="Muli"/>
              </a:defRPr>
            </a:lvl6pPr>
            <a:lvl7pPr lvl="6">
              <a:spcBef>
                <a:spcPts val="1600"/>
              </a:spcBef>
              <a:spcAft>
                <a:spcPts val="0"/>
              </a:spcAft>
              <a:buNone/>
              <a:defRPr sz="1000">
                <a:solidFill>
                  <a:srgbClr val="FFFFFF"/>
                </a:solidFill>
                <a:latin typeface="Muli"/>
                <a:ea typeface="Muli"/>
                <a:cs typeface="Muli"/>
                <a:sym typeface="Muli"/>
              </a:defRPr>
            </a:lvl7pPr>
            <a:lvl8pPr lvl="7">
              <a:spcBef>
                <a:spcPts val="1600"/>
              </a:spcBef>
              <a:spcAft>
                <a:spcPts val="0"/>
              </a:spcAft>
              <a:buNone/>
              <a:defRPr sz="1000">
                <a:solidFill>
                  <a:srgbClr val="FFFFFF"/>
                </a:solidFill>
                <a:latin typeface="Muli"/>
                <a:ea typeface="Muli"/>
                <a:cs typeface="Muli"/>
                <a:sym typeface="Muli"/>
              </a:defRPr>
            </a:lvl8pPr>
            <a:lvl9pPr lvl="8">
              <a:spcBef>
                <a:spcPts val="1600"/>
              </a:spcBef>
              <a:spcAft>
                <a:spcPts val="1600"/>
              </a:spcAft>
              <a:buNone/>
              <a:defRPr sz="1000">
                <a:solidFill>
                  <a:srgbClr val="FFFFFF"/>
                </a:solidFill>
                <a:latin typeface="Muli"/>
                <a:ea typeface="Muli"/>
                <a:cs typeface="Muli"/>
                <a:sym typeface="Muli"/>
              </a:defRPr>
            </a:lvl9pPr>
          </a:lstStyle>
          <a:p>
            <a:endParaRPr/>
          </a:p>
        </p:txBody>
      </p:sp>
      <p:pic>
        <p:nvPicPr>
          <p:cNvPr id="12" name="Picture 11">
            <a:extLst>
              <a:ext uri="{FF2B5EF4-FFF2-40B4-BE49-F238E27FC236}">
                <a16:creationId xmlns:a16="http://schemas.microsoft.com/office/drawing/2014/main" id="{A85108BD-A7A7-42CF-B499-A42A9B29B1D8}"/>
              </a:ext>
            </a:extLst>
          </p:cNvPr>
          <p:cNvPicPr>
            <a:picLocks noChangeAspect="1"/>
          </p:cNvPicPr>
          <p:nvPr userDrawn="1"/>
        </p:nvPicPr>
        <p:blipFill>
          <a:blip r:embed="rId2"/>
          <a:stretch>
            <a:fillRect/>
          </a:stretch>
        </p:blipFill>
        <p:spPr>
          <a:xfrm>
            <a:off x="7479487" y="4566199"/>
            <a:ext cx="1375367" cy="194035"/>
          </a:xfrm>
          <a:prstGeom prst="rect">
            <a:avLst/>
          </a:prstGeom>
        </p:spPr>
      </p:pic>
    </p:spTree>
    <p:extLst>
      <p:ext uri="{BB962C8B-B14F-4D97-AF65-F5344CB8AC3E}">
        <p14:creationId xmlns:p14="http://schemas.microsoft.com/office/powerpoint/2010/main" val="109827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1"/>
        <p:cNvGrpSpPr/>
        <p:nvPr/>
      </p:nvGrpSpPr>
      <p:grpSpPr>
        <a:xfrm>
          <a:off x="0" y="0"/>
          <a:ext cx="0" cy="0"/>
          <a:chOff x="0" y="0"/>
          <a:chExt cx="0" cy="0"/>
        </a:xfrm>
      </p:grpSpPr>
      <p:sp>
        <p:nvSpPr>
          <p:cNvPr id="82" name="Google Shape;82;p1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83" name="Google Shape;83;p10"/>
          <p:cNvSpPr txBox="1">
            <a:spLocks noGrp="1"/>
          </p:cNvSpPr>
          <p:nvPr>
            <p:ph type="body" idx="1"/>
          </p:nvPr>
        </p:nvSpPr>
        <p:spPr>
          <a:xfrm>
            <a:off x="370475" y="1348400"/>
            <a:ext cx="84600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Muli"/>
              <a:buChar char="●"/>
              <a:defRPr>
                <a:latin typeface="Muli"/>
                <a:ea typeface="Muli"/>
                <a:cs typeface="Muli"/>
                <a:sym typeface="Muli"/>
              </a:defRPr>
            </a:lvl1pPr>
            <a:lvl2pPr marL="914400" lvl="1" indent="-317500">
              <a:spcBef>
                <a:spcPts val="1600"/>
              </a:spcBef>
              <a:spcAft>
                <a:spcPts val="0"/>
              </a:spcAft>
              <a:buSzPts val="1400"/>
              <a:buFont typeface="Muli"/>
              <a:buChar char="○"/>
              <a:defRPr>
                <a:latin typeface="Muli"/>
                <a:ea typeface="Muli"/>
                <a:cs typeface="Muli"/>
                <a:sym typeface="Muli"/>
              </a:defRPr>
            </a:lvl2pPr>
            <a:lvl3pPr marL="1371600" lvl="2" indent="-317500">
              <a:spcBef>
                <a:spcPts val="1600"/>
              </a:spcBef>
              <a:spcAft>
                <a:spcPts val="0"/>
              </a:spcAft>
              <a:buSzPts val="1400"/>
              <a:buFont typeface="Muli"/>
              <a:buChar char="■"/>
              <a:defRPr>
                <a:latin typeface="Muli"/>
                <a:ea typeface="Muli"/>
                <a:cs typeface="Muli"/>
                <a:sym typeface="Muli"/>
              </a:defRPr>
            </a:lvl3pPr>
            <a:lvl4pPr marL="1828800" lvl="3" indent="-317500">
              <a:spcBef>
                <a:spcPts val="1600"/>
              </a:spcBef>
              <a:spcAft>
                <a:spcPts val="0"/>
              </a:spcAft>
              <a:buSzPts val="1400"/>
              <a:buFont typeface="Muli"/>
              <a:buChar char="●"/>
              <a:defRPr>
                <a:latin typeface="Muli"/>
                <a:ea typeface="Muli"/>
                <a:cs typeface="Muli"/>
                <a:sym typeface="Muli"/>
              </a:defRPr>
            </a:lvl4pPr>
            <a:lvl5pPr marL="2286000" lvl="4" indent="-317500">
              <a:spcBef>
                <a:spcPts val="1600"/>
              </a:spcBef>
              <a:spcAft>
                <a:spcPts val="0"/>
              </a:spcAft>
              <a:buSzPts val="1400"/>
              <a:buFont typeface="Muli"/>
              <a:buChar char="○"/>
              <a:defRPr>
                <a:latin typeface="Muli"/>
                <a:ea typeface="Muli"/>
                <a:cs typeface="Muli"/>
                <a:sym typeface="Muli"/>
              </a:defRPr>
            </a:lvl5pPr>
            <a:lvl6pPr marL="2743200" lvl="5" indent="-317500">
              <a:spcBef>
                <a:spcPts val="1600"/>
              </a:spcBef>
              <a:spcAft>
                <a:spcPts val="0"/>
              </a:spcAft>
              <a:buSzPts val="1400"/>
              <a:buFont typeface="Muli"/>
              <a:buChar char="■"/>
              <a:defRPr>
                <a:latin typeface="Muli"/>
                <a:ea typeface="Muli"/>
                <a:cs typeface="Muli"/>
                <a:sym typeface="Muli"/>
              </a:defRPr>
            </a:lvl6pPr>
            <a:lvl7pPr marL="3200400" lvl="6" indent="-317500">
              <a:spcBef>
                <a:spcPts val="1600"/>
              </a:spcBef>
              <a:spcAft>
                <a:spcPts val="0"/>
              </a:spcAft>
              <a:buSzPts val="1400"/>
              <a:buFont typeface="Muli"/>
              <a:buChar char="●"/>
              <a:defRPr>
                <a:latin typeface="Muli"/>
                <a:ea typeface="Muli"/>
                <a:cs typeface="Muli"/>
                <a:sym typeface="Muli"/>
              </a:defRPr>
            </a:lvl7pPr>
            <a:lvl8pPr marL="3657600" lvl="7" indent="-317500">
              <a:spcBef>
                <a:spcPts val="1600"/>
              </a:spcBef>
              <a:spcAft>
                <a:spcPts val="0"/>
              </a:spcAft>
              <a:buSzPts val="1400"/>
              <a:buFont typeface="Muli"/>
              <a:buChar char="○"/>
              <a:defRPr>
                <a:latin typeface="Muli"/>
                <a:ea typeface="Muli"/>
                <a:cs typeface="Muli"/>
                <a:sym typeface="Muli"/>
              </a:defRPr>
            </a:lvl8pPr>
            <a:lvl9pPr marL="4114800" lvl="8" indent="-317500">
              <a:spcBef>
                <a:spcPts val="1600"/>
              </a:spcBef>
              <a:spcAft>
                <a:spcPts val="1600"/>
              </a:spcAft>
              <a:buSzPts val="1400"/>
              <a:buFont typeface="Muli"/>
              <a:buChar char="■"/>
              <a:defRPr>
                <a:latin typeface="Muli"/>
                <a:ea typeface="Muli"/>
                <a:cs typeface="Muli"/>
                <a:sym typeface="Muli"/>
              </a:defRPr>
            </a:lvl9pPr>
          </a:lstStyle>
          <a:p>
            <a:endParaRPr/>
          </a:p>
        </p:txBody>
      </p:sp>
      <p:sp>
        <p:nvSpPr>
          <p:cNvPr id="84" name="Google Shape;8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85" name="Google Shape;85;p10"/>
          <p:cNvGrpSpPr/>
          <p:nvPr/>
        </p:nvGrpSpPr>
        <p:grpSpPr>
          <a:xfrm rot="-5400000">
            <a:off x="-47651" y="696877"/>
            <a:ext cx="649715" cy="69000"/>
            <a:chOff x="684763" y="3506750"/>
            <a:chExt cx="3536825" cy="69000"/>
          </a:xfrm>
        </p:grpSpPr>
        <p:sp>
          <p:nvSpPr>
            <p:cNvPr id="86" name="Google Shape;86;p10"/>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7" name="Google Shape;87;p10"/>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8" name="Google Shape;88;p10"/>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9" name="Google Shape;89;p10"/>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90" name="Google Shape;90;p10"/>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pic>
        <p:nvPicPr>
          <p:cNvPr id="12" name="Picture 11">
            <a:extLst>
              <a:ext uri="{FF2B5EF4-FFF2-40B4-BE49-F238E27FC236}">
                <a16:creationId xmlns:a16="http://schemas.microsoft.com/office/drawing/2014/main" id="{4095245F-52FB-4610-85EC-B3984239A3E0}"/>
              </a:ext>
            </a:extLst>
          </p:cNvPr>
          <p:cNvPicPr>
            <a:picLocks noChangeAspect="1"/>
          </p:cNvPicPr>
          <p:nvPr userDrawn="1"/>
        </p:nvPicPr>
        <p:blipFill>
          <a:blip r:embed="rId2"/>
          <a:stretch>
            <a:fillRect/>
          </a:stretch>
        </p:blipFill>
        <p:spPr>
          <a:xfrm>
            <a:off x="7371441" y="4752100"/>
            <a:ext cx="1375367" cy="194035"/>
          </a:xfrm>
          <a:prstGeom prst="rect">
            <a:avLst/>
          </a:prstGeom>
        </p:spPr>
      </p:pic>
    </p:spTree>
    <p:extLst>
      <p:ext uri="{BB962C8B-B14F-4D97-AF65-F5344CB8AC3E}">
        <p14:creationId xmlns:p14="http://schemas.microsoft.com/office/powerpoint/2010/main" val="1558515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91"/>
        <p:cNvGrpSpPr/>
        <p:nvPr/>
      </p:nvGrpSpPr>
      <p:grpSpPr>
        <a:xfrm>
          <a:off x="0" y="0"/>
          <a:ext cx="0" cy="0"/>
          <a:chOff x="0" y="0"/>
          <a:chExt cx="0" cy="0"/>
        </a:xfrm>
      </p:grpSpPr>
      <p:sp>
        <p:nvSpPr>
          <p:cNvPr id="92" name="Google Shape;92;p11"/>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rtl="0">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rtl="0">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rtl="0">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rtl="0">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rtl="0">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rtl="0">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rtl="0">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rtl="0">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93" name="Google Shape;93;p11"/>
          <p:cNvSpPr txBox="1">
            <a:spLocks noGrp="1"/>
          </p:cNvSpPr>
          <p:nvPr>
            <p:ph type="body" idx="1"/>
          </p:nvPr>
        </p:nvSpPr>
        <p:spPr>
          <a:xfrm>
            <a:off x="370475"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
        <p:nvSpPr>
          <p:cNvPr id="94" name="Google Shape;9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95" name="Google Shape;95;p11"/>
          <p:cNvGrpSpPr/>
          <p:nvPr/>
        </p:nvGrpSpPr>
        <p:grpSpPr>
          <a:xfrm rot="-5400000">
            <a:off x="-47651" y="696877"/>
            <a:ext cx="649715" cy="69000"/>
            <a:chOff x="684763" y="3506750"/>
            <a:chExt cx="3536825" cy="69000"/>
          </a:xfrm>
        </p:grpSpPr>
        <p:sp>
          <p:nvSpPr>
            <p:cNvPr id="96" name="Google Shape;96;p11"/>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7" name="Google Shape;97;p11"/>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8" name="Google Shape;98;p11"/>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9" name="Google Shape;99;p11"/>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00" name="Google Shape;100;p11"/>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1" name="Google Shape;101;p11"/>
          <p:cNvSpPr txBox="1">
            <a:spLocks noGrp="1"/>
          </p:cNvSpPr>
          <p:nvPr>
            <p:ph type="body" idx="3"/>
          </p:nvPr>
        </p:nvSpPr>
        <p:spPr>
          <a:xfrm>
            <a:off x="4581150"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pic>
        <p:nvPicPr>
          <p:cNvPr id="12" name="Picture 11">
            <a:extLst>
              <a:ext uri="{FF2B5EF4-FFF2-40B4-BE49-F238E27FC236}">
                <a16:creationId xmlns:a16="http://schemas.microsoft.com/office/drawing/2014/main" id="{77E945DC-667A-4F86-91B3-9CAC332F5C84}"/>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830693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2"/>
        <p:cNvGrpSpPr/>
        <p:nvPr/>
      </p:nvGrpSpPr>
      <p:grpSpPr>
        <a:xfrm>
          <a:off x="0" y="0"/>
          <a:ext cx="0" cy="0"/>
          <a:chOff x="0" y="0"/>
          <a:chExt cx="0" cy="0"/>
        </a:xfrm>
      </p:grpSpPr>
      <p:sp>
        <p:nvSpPr>
          <p:cNvPr id="103" name="Google Shape;103;p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1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5" name="Google Shape;105;p1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6" name="Google Shape;10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 name="Picture 6">
            <a:extLst>
              <a:ext uri="{FF2B5EF4-FFF2-40B4-BE49-F238E27FC236}">
                <a16:creationId xmlns:a16="http://schemas.microsoft.com/office/drawing/2014/main" id="{F562B14D-16D0-45E1-B34F-233C8BF38AB2}"/>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761656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7"/>
        <p:cNvGrpSpPr/>
        <p:nvPr/>
      </p:nvGrpSpPr>
      <p:grpSpPr>
        <a:xfrm>
          <a:off x="0" y="0"/>
          <a:ext cx="0" cy="0"/>
          <a:chOff x="0" y="0"/>
          <a:chExt cx="0" cy="0"/>
        </a:xfrm>
      </p:grpSpPr>
      <p:sp>
        <p:nvSpPr>
          <p:cNvPr id="108" name="Google Shape;108;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 name="Google Shape;109;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6B3FC389-B8FD-4CEE-9054-E51A1896B68F}"/>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1552989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1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3" name="Google Shape;11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 name="Picture 5">
            <a:extLst>
              <a:ext uri="{FF2B5EF4-FFF2-40B4-BE49-F238E27FC236}">
                <a16:creationId xmlns:a16="http://schemas.microsoft.com/office/drawing/2014/main" id="{F4047E07-2D1A-4914-AFF8-9D75F39327EE}"/>
              </a:ext>
            </a:extLst>
          </p:cNvPr>
          <p:cNvPicPr>
            <a:picLocks noChangeAspect="1"/>
          </p:cNvPicPr>
          <p:nvPr userDrawn="1"/>
        </p:nvPicPr>
        <p:blipFill>
          <a:blip r:embed="rId2"/>
          <a:stretch>
            <a:fillRect/>
          </a:stretch>
        </p:blipFill>
        <p:spPr>
          <a:xfrm>
            <a:off x="7371441" y="4752100"/>
            <a:ext cx="1375367" cy="194035"/>
          </a:xfrm>
          <a:prstGeom prst="rect">
            <a:avLst/>
          </a:prstGeom>
        </p:spPr>
      </p:pic>
    </p:spTree>
    <p:extLst>
      <p:ext uri="{BB962C8B-B14F-4D97-AF65-F5344CB8AC3E}">
        <p14:creationId xmlns:p14="http://schemas.microsoft.com/office/powerpoint/2010/main" val="608320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9" name="Google Shape;49;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16" name="Google Shape;11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07C50FF2-269E-4387-80F5-878228F447B3}"/>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2968280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7"/>
        <p:cNvGrpSpPr/>
        <p:nvPr/>
      </p:nvGrpSpPr>
      <p:grpSpPr>
        <a:xfrm>
          <a:off x="0" y="0"/>
          <a:ext cx="0" cy="0"/>
          <a:chOff x="0" y="0"/>
          <a:chExt cx="0" cy="0"/>
        </a:xfrm>
      </p:grpSpPr>
      <p:sp>
        <p:nvSpPr>
          <p:cNvPr id="118" name="Google Shape;118;p1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20" name="Google Shape;120;p1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1" name="Google Shape;121;p1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22" name="Google Shape;12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a:extLst>
              <a:ext uri="{FF2B5EF4-FFF2-40B4-BE49-F238E27FC236}">
                <a16:creationId xmlns:a16="http://schemas.microsoft.com/office/drawing/2014/main" id="{71C6473A-2A6B-4CAB-BC15-4C43BAB2A31B}"/>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2994684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3"/>
        <p:cNvGrpSpPr/>
        <p:nvPr/>
      </p:nvGrpSpPr>
      <p:grpSpPr>
        <a:xfrm>
          <a:off x="0" y="0"/>
          <a:ext cx="0" cy="0"/>
          <a:chOff x="0" y="0"/>
          <a:chExt cx="0" cy="0"/>
        </a:xfrm>
      </p:grpSpPr>
      <p:sp>
        <p:nvSpPr>
          <p:cNvPr id="124" name="Google Shape;124;p1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25" name="Google Shape;12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A18A6034-FE6D-4578-8522-E32399A49BA3}"/>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2070532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6"/>
        <p:cNvGrpSpPr/>
        <p:nvPr/>
      </p:nvGrpSpPr>
      <p:grpSpPr>
        <a:xfrm>
          <a:off x="0" y="0"/>
          <a:ext cx="0" cy="0"/>
          <a:chOff x="0" y="0"/>
          <a:chExt cx="0" cy="0"/>
        </a:xfrm>
      </p:grpSpPr>
      <p:sp>
        <p:nvSpPr>
          <p:cNvPr id="127" name="Google Shape;127;p1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8" name="Google Shape;128;p1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29" name="Google Shape;12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 name="Picture 5">
            <a:extLst>
              <a:ext uri="{FF2B5EF4-FFF2-40B4-BE49-F238E27FC236}">
                <a16:creationId xmlns:a16="http://schemas.microsoft.com/office/drawing/2014/main" id="{63BA436E-9345-4AF8-8350-551DB83A7F64}"/>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8218781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0"/>
        <p:cNvGrpSpPr/>
        <p:nvPr/>
      </p:nvGrpSpPr>
      <p:grpSpPr>
        <a:xfrm>
          <a:off x="0" y="0"/>
          <a:ext cx="0" cy="0"/>
          <a:chOff x="0" y="0"/>
          <a:chExt cx="0" cy="0"/>
        </a:xfrm>
      </p:grpSpPr>
      <p:sp>
        <p:nvSpPr>
          <p:cNvPr id="131" name="Google Shape;13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 name="Picture 3">
            <a:extLst>
              <a:ext uri="{FF2B5EF4-FFF2-40B4-BE49-F238E27FC236}">
                <a16:creationId xmlns:a16="http://schemas.microsoft.com/office/drawing/2014/main" id="{9B4665B8-BA00-4241-BD6E-B69010FD20D9}"/>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14251593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32"/>
        <p:cNvGrpSpPr/>
        <p:nvPr/>
      </p:nvGrpSpPr>
      <p:grpSpPr>
        <a:xfrm>
          <a:off x="0" y="0"/>
          <a:ext cx="0" cy="0"/>
          <a:chOff x="0" y="0"/>
          <a:chExt cx="0" cy="0"/>
        </a:xfrm>
      </p:grpSpPr>
      <p:sp>
        <p:nvSpPr>
          <p:cNvPr id="133" name="Google Shape;13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4" name="Google Shape;134;p20"/>
          <p:cNvSpPr/>
          <p:nvPr/>
        </p:nvSpPr>
        <p:spPr>
          <a:xfrm rot="8689208">
            <a:off x="3770214" y="396706"/>
            <a:ext cx="3328328" cy="571147"/>
          </a:xfrm>
          <a:prstGeom prst="parallelogram">
            <a:avLst>
              <a:gd name="adj" fmla="val 7021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0"/>
          <p:cNvSpPr/>
          <p:nvPr/>
        </p:nvSpPr>
        <p:spPr>
          <a:xfrm rot="8689207">
            <a:off x="2896399" y="820595"/>
            <a:ext cx="6221346" cy="571147"/>
          </a:xfrm>
          <a:prstGeom prst="parallelogram">
            <a:avLst>
              <a:gd name="adj" fmla="val 7021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p:nvPr/>
        </p:nvSpPr>
        <p:spPr>
          <a:xfrm rot="8689207">
            <a:off x="4439449" y="582395"/>
            <a:ext cx="6221346" cy="571147"/>
          </a:xfrm>
          <a:prstGeom prst="parallelogram">
            <a:avLst>
              <a:gd name="adj" fmla="val 7021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rot="8689207">
            <a:off x="4039399" y="1740020"/>
            <a:ext cx="6221346" cy="571147"/>
          </a:xfrm>
          <a:prstGeom prst="parallelogram">
            <a:avLst>
              <a:gd name="adj" fmla="val 7021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0"/>
          <p:cNvSpPr/>
          <p:nvPr/>
        </p:nvSpPr>
        <p:spPr>
          <a:xfrm rot="8689207">
            <a:off x="5296699" y="1725395"/>
            <a:ext cx="6221346" cy="571147"/>
          </a:xfrm>
          <a:prstGeom prst="parallelogram">
            <a:avLst>
              <a:gd name="adj" fmla="val 7021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0"/>
          <p:cNvSpPr/>
          <p:nvPr/>
        </p:nvSpPr>
        <p:spPr>
          <a:xfrm rot="8689208">
            <a:off x="7370664" y="2168356"/>
            <a:ext cx="3328328" cy="571147"/>
          </a:xfrm>
          <a:prstGeom prst="parallelogram">
            <a:avLst>
              <a:gd name="adj" fmla="val 7021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0"/>
          <p:cNvSpPr/>
          <p:nvPr/>
        </p:nvSpPr>
        <p:spPr>
          <a:xfrm rot="8778896" flipH="1">
            <a:off x="3036819" y="524026"/>
            <a:ext cx="4759411" cy="68145"/>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0"/>
          <p:cNvSpPr/>
          <p:nvPr/>
        </p:nvSpPr>
        <p:spPr>
          <a:xfrm rot="8778896" flipH="1">
            <a:off x="2580369" y="-790424"/>
            <a:ext cx="4759411" cy="68145"/>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0"/>
          <p:cNvSpPr/>
          <p:nvPr/>
        </p:nvSpPr>
        <p:spPr>
          <a:xfrm rot="8778896" flipH="1">
            <a:off x="5075169" y="1749501"/>
            <a:ext cx="4759411" cy="68145"/>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0"/>
          <p:cNvSpPr/>
          <p:nvPr/>
        </p:nvSpPr>
        <p:spPr>
          <a:xfrm rot="8778896" flipH="1">
            <a:off x="5608569" y="2981476"/>
            <a:ext cx="4759411" cy="68145"/>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0"/>
          <p:cNvSpPr txBox="1">
            <a:spLocks noGrp="1"/>
          </p:cNvSpPr>
          <p:nvPr>
            <p:ph type="title"/>
          </p:nvPr>
        </p:nvSpPr>
        <p:spPr>
          <a:xfrm>
            <a:off x="254133" y="3471700"/>
            <a:ext cx="8460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rtl="0">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rtl="0">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rtl="0">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rtl="0">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rtl="0">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rtl="0">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rtl="0">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rtl="0">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grpSp>
        <p:nvGrpSpPr>
          <p:cNvPr id="145" name="Google Shape;145;p20"/>
          <p:cNvGrpSpPr/>
          <p:nvPr/>
        </p:nvGrpSpPr>
        <p:grpSpPr>
          <a:xfrm rot="-5400000">
            <a:off x="-164001" y="3723552"/>
            <a:ext cx="649715" cy="69000"/>
            <a:chOff x="684763" y="3506750"/>
            <a:chExt cx="3536825" cy="69000"/>
          </a:xfrm>
        </p:grpSpPr>
        <p:sp>
          <p:nvSpPr>
            <p:cNvPr id="146" name="Google Shape;146;p20"/>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7" name="Google Shape;147;p20"/>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8" name="Google Shape;148;p20"/>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9" name="Google Shape;149;p20"/>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50" name="Google Shape;150;p20"/>
          <p:cNvSpPr txBox="1">
            <a:spLocks noGrp="1"/>
          </p:cNvSpPr>
          <p:nvPr>
            <p:ph type="subTitle" idx="1"/>
          </p:nvPr>
        </p:nvSpPr>
        <p:spPr>
          <a:xfrm>
            <a:off x="254133" y="3968200"/>
            <a:ext cx="84600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pic>
        <p:nvPicPr>
          <p:cNvPr id="21" name="Picture 20">
            <a:extLst>
              <a:ext uri="{FF2B5EF4-FFF2-40B4-BE49-F238E27FC236}">
                <a16:creationId xmlns:a16="http://schemas.microsoft.com/office/drawing/2014/main" id="{DF852B21-6A71-414F-9A4A-EB3C17B2D163}"/>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10971460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con Descriptions">
  <p:cSld name="Icon Descriptions">
    <p:spTree>
      <p:nvGrpSpPr>
        <p:cNvPr id="1" name="Shape 151"/>
        <p:cNvGrpSpPr/>
        <p:nvPr/>
      </p:nvGrpSpPr>
      <p:grpSpPr>
        <a:xfrm>
          <a:off x="0" y="0"/>
          <a:ext cx="0" cy="0"/>
          <a:chOff x="0" y="0"/>
          <a:chExt cx="0" cy="0"/>
        </a:xfrm>
      </p:grpSpPr>
      <p:sp>
        <p:nvSpPr>
          <p:cNvPr id="152" name="Google Shape;15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3" name="Google Shape;153;p21"/>
          <p:cNvSpPr txBox="1">
            <a:spLocks noGrp="1"/>
          </p:cNvSpPr>
          <p:nvPr>
            <p:ph type="title"/>
          </p:nvPr>
        </p:nvSpPr>
        <p:spPr>
          <a:xfrm>
            <a:off x="391150" y="264025"/>
            <a:ext cx="4058100" cy="1075500"/>
          </a:xfrm>
          <a:prstGeom prst="rect">
            <a:avLst/>
          </a:prstGeom>
        </p:spPr>
        <p:txBody>
          <a:bodyPr spcFirstLastPara="1" wrap="square" lIns="91425" tIns="91425" rIns="91425" bIns="91425" anchor="t" anchorCtr="0">
            <a:noAutofit/>
          </a:bodyPr>
          <a:lstStyle>
            <a:lvl1pPr lvl="0">
              <a:spcBef>
                <a:spcPts val="0"/>
              </a:spcBef>
              <a:spcAft>
                <a:spcPts val="0"/>
              </a:spcAft>
              <a:buNone/>
              <a:defRPr>
                <a:latin typeface="Muli"/>
                <a:ea typeface="Muli"/>
                <a:cs typeface="Muli"/>
                <a:sym typeface="Muli"/>
              </a:defRPr>
            </a:lvl1pPr>
            <a:lvl2pPr lvl="1">
              <a:spcBef>
                <a:spcPts val="0"/>
              </a:spcBef>
              <a:spcAft>
                <a:spcPts val="0"/>
              </a:spcAft>
              <a:buNone/>
              <a:defRPr>
                <a:latin typeface="Muli"/>
                <a:ea typeface="Muli"/>
                <a:cs typeface="Muli"/>
                <a:sym typeface="Muli"/>
              </a:defRPr>
            </a:lvl2pPr>
            <a:lvl3pPr lvl="2">
              <a:spcBef>
                <a:spcPts val="0"/>
              </a:spcBef>
              <a:spcAft>
                <a:spcPts val="0"/>
              </a:spcAft>
              <a:buNone/>
              <a:defRPr>
                <a:latin typeface="Muli"/>
                <a:ea typeface="Muli"/>
                <a:cs typeface="Muli"/>
                <a:sym typeface="Muli"/>
              </a:defRPr>
            </a:lvl3pPr>
            <a:lvl4pPr lvl="3">
              <a:spcBef>
                <a:spcPts val="0"/>
              </a:spcBef>
              <a:spcAft>
                <a:spcPts val="0"/>
              </a:spcAft>
              <a:buNone/>
              <a:defRPr>
                <a:latin typeface="Muli"/>
                <a:ea typeface="Muli"/>
                <a:cs typeface="Muli"/>
                <a:sym typeface="Muli"/>
              </a:defRPr>
            </a:lvl4pPr>
            <a:lvl5pPr lvl="4">
              <a:spcBef>
                <a:spcPts val="0"/>
              </a:spcBef>
              <a:spcAft>
                <a:spcPts val="0"/>
              </a:spcAft>
              <a:buNone/>
              <a:defRPr>
                <a:latin typeface="Muli"/>
                <a:ea typeface="Muli"/>
                <a:cs typeface="Muli"/>
                <a:sym typeface="Muli"/>
              </a:defRPr>
            </a:lvl5pPr>
            <a:lvl6pPr lvl="5">
              <a:spcBef>
                <a:spcPts val="0"/>
              </a:spcBef>
              <a:spcAft>
                <a:spcPts val="0"/>
              </a:spcAft>
              <a:buNone/>
              <a:defRPr>
                <a:latin typeface="Muli"/>
                <a:ea typeface="Muli"/>
                <a:cs typeface="Muli"/>
                <a:sym typeface="Muli"/>
              </a:defRPr>
            </a:lvl6pPr>
            <a:lvl7pPr lvl="6">
              <a:spcBef>
                <a:spcPts val="0"/>
              </a:spcBef>
              <a:spcAft>
                <a:spcPts val="0"/>
              </a:spcAft>
              <a:buNone/>
              <a:defRPr>
                <a:latin typeface="Muli"/>
                <a:ea typeface="Muli"/>
                <a:cs typeface="Muli"/>
                <a:sym typeface="Muli"/>
              </a:defRPr>
            </a:lvl7pPr>
            <a:lvl8pPr lvl="7">
              <a:spcBef>
                <a:spcPts val="0"/>
              </a:spcBef>
              <a:spcAft>
                <a:spcPts val="0"/>
              </a:spcAft>
              <a:buNone/>
              <a:defRPr>
                <a:latin typeface="Muli"/>
                <a:ea typeface="Muli"/>
                <a:cs typeface="Muli"/>
                <a:sym typeface="Muli"/>
              </a:defRPr>
            </a:lvl8pPr>
            <a:lvl9pPr lvl="8">
              <a:spcBef>
                <a:spcPts val="0"/>
              </a:spcBef>
              <a:spcAft>
                <a:spcPts val="0"/>
              </a:spcAft>
              <a:buNone/>
              <a:defRPr>
                <a:latin typeface="Muli"/>
                <a:ea typeface="Muli"/>
                <a:cs typeface="Muli"/>
                <a:sym typeface="Muli"/>
              </a:defRPr>
            </a:lvl9pPr>
          </a:lstStyle>
          <a:p>
            <a:endParaRPr/>
          </a:p>
        </p:txBody>
      </p:sp>
      <p:sp>
        <p:nvSpPr>
          <p:cNvPr id="154" name="Google Shape;154;p21"/>
          <p:cNvSpPr txBox="1">
            <a:spLocks noGrp="1"/>
          </p:cNvSpPr>
          <p:nvPr>
            <p:ph type="body" idx="1"/>
          </p:nvPr>
        </p:nvSpPr>
        <p:spPr>
          <a:xfrm>
            <a:off x="547600" y="1388425"/>
            <a:ext cx="3598500" cy="3668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pic>
        <p:nvPicPr>
          <p:cNvPr id="6" name="Picture 5">
            <a:extLst>
              <a:ext uri="{FF2B5EF4-FFF2-40B4-BE49-F238E27FC236}">
                <a16:creationId xmlns:a16="http://schemas.microsoft.com/office/drawing/2014/main" id="{1CB606D1-4103-45E9-9861-F5DC8510FD5E}"/>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4079318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Sides">
  <p:cSld name="Two Sides">
    <p:spTree>
      <p:nvGrpSpPr>
        <p:cNvPr id="1" name="Shape 155"/>
        <p:cNvGrpSpPr/>
        <p:nvPr/>
      </p:nvGrpSpPr>
      <p:grpSpPr>
        <a:xfrm>
          <a:off x="0" y="0"/>
          <a:ext cx="0" cy="0"/>
          <a:chOff x="0" y="0"/>
          <a:chExt cx="0" cy="0"/>
        </a:xfrm>
      </p:grpSpPr>
      <p:sp>
        <p:nvSpPr>
          <p:cNvPr id="156" name="Google Shape;15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7" name="Google Shape;157;p22"/>
          <p:cNvSpPr/>
          <p:nvPr/>
        </p:nvSpPr>
        <p:spPr>
          <a:xfrm>
            <a:off x="0" y="0"/>
            <a:ext cx="37785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8" name="Google Shape;158;p22"/>
          <p:cNvSpPr txBox="1">
            <a:spLocks noGrp="1"/>
          </p:cNvSpPr>
          <p:nvPr>
            <p:ph type="title"/>
          </p:nvPr>
        </p:nvSpPr>
        <p:spPr>
          <a:xfrm>
            <a:off x="370625" y="687000"/>
            <a:ext cx="3588600" cy="1762800"/>
          </a:xfrm>
          <a:prstGeom prst="rect">
            <a:avLst/>
          </a:prstGeom>
        </p:spPr>
        <p:txBody>
          <a:bodyPr spcFirstLastPara="1" wrap="square" lIns="91425" tIns="91425" rIns="91425" bIns="91425" anchor="t" anchorCtr="0">
            <a:noAutofit/>
          </a:bodyPr>
          <a:lstStyle>
            <a:lvl1pPr lvl="0">
              <a:spcBef>
                <a:spcPts val="0"/>
              </a:spcBef>
              <a:spcAft>
                <a:spcPts val="0"/>
              </a:spcAft>
              <a:buNone/>
              <a:defRPr sz="3600">
                <a:solidFill>
                  <a:srgbClr val="FFFFFF"/>
                </a:solidFill>
                <a:latin typeface="Muli"/>
                <a:ea typeface="Muli"/>
                <a:cs typeface="Muli"/>
                <a:sym typeface="Muli"/>
              </a:defRPr>
            </a:lvl1pPr>
            <a:lvl2pPr lvl="1">
              <a:spcBef>
                <a:spcPts val="0"/>
              </a:spcBef>
              <a:spcAft>
                <a:spcPts val="0"/>
              </a:spcAft>
              <a:buNone/>
              <a:defRPr sz="3600">
                <a:solidFill>
                  <a:srgbClr val="FFFFFF"/>
                </a:solidFill>
              </a:defRPr>
            </a:lvl2pPr>
            <a:lvl3pPr lvl="2">
              <a:spcBef>
                <a:spcPts val="0"/>
              </a:spcBef>
              <a:spcAft>
                <a:spcPts val="0"/>
              </a:spcAft>
              <a:buNone/>
              <a:defRPr sz="3600">
                <a:solidFill>
                  <a:srgbClr val="FFFFFF"/>
                </a:solidFill>
              </a:defRPr>
            </a:lvl3pPr>
            <a:lvl4pPr lvl="3">
              <a:spcBef>
                <a:spcPts val="0"/>
              </a:spcBef>
              <a:spcAft>
                <a:spcPts val="0"/>
              </a:spcAft>
              <a:buNone/>
              <a:defRPr sz="3600">
                <a:solidFill>
                  <a:srgbClr val="FFFFFF"/>
                </a:solidFill>
              </a:defRPr>
            </a:lvl4pPr>
            <a:lvl5pPr lvl="4">
              <a:spcBef>
                <a:spcPts val="0"/>
              </a:spcBef>
              <a:spcAft>
                <a:spcPts val="0"/>
              </a:spcAft>
              <a:buNone/>
              <a:defRPr sz="3600">
                <a:solidFill>
                  <a:srgbClr val="FFFFFF"/>
                </a:solidFill>
              </a:defRPr>
            </a:lvl5pPr>
            <a:lvl6pPr lvl="5">
              <a:spcBef>
                <a:spcPts val="0"/>
              </a:spcBef>
              <a:spcAft>
                <a:spcPts val="0"/>
              </a:spcAft>
              <a:buNone/>
              <a:defRPr sz="3600">
                <a:solidFill>
                  <a:srgbClr val="FFFFFF"/>
                </a:solidFill>
              </a:defRPr>
            </a:lvl6pPr>
            <a:lvl7pPr lvl="6">
              <a:spcBef>
                <a:spcPts val="0"/>
              </a:spcBef>
              <a:spcAft>
                <a:spcPts val="0"/>
              </a:spcAft>
              <a:buNone/>
              <a:defRPr sz="3600">
                <a:solidFill>
                  <a:srgbClr val="FFFFFF"/>
                </a:solidFill>
              </a:defRPr>
            </a:lvl7pPr>
            <a:lvl8pPr lvl="7">
              <a:spcBef>
                <a:spcPts val="0"/>
              </a:spcBef>
              <a:spcAft>
                <a:spcPts val="0"/>
              </a:spcAft>
              <a:buNone/>
              <a:defRPr sz="3600">
                <a:solidFill>
                  <a:srgbClr val="FFFFFF"/>
                </a:solidFill>
              </a:defRPr>
            </a:lvl8pPr>
            <a:lvl9pPr lvl="8">
              <a:spcBef>
                <a:spcPts val="0"/>
              </a:spcBef>
              <a:spcAft>
                <a:spcPts val="0"/>
              </a:spcAft>
              <a:buNone/>
              <a:defRPr sz="3600">
                <a:solidFill>
                  <a:srgbClr val="FFFFFF"/>
                </a:solidFill>
              </a:defRPr>
            </a:lvl9pPr>
          </a:lstStyle>
          <a:p>
            <a:endParaRPr/>
          </a:p>
        </p:txBody>
      </p:sp>
      <p:pic>
        <p:nvPicPr>
          <p:cNvPr id="6" name="Picture 5">
            <a:extLst>
              <a:ext uri="{FF2B5EF4-FFF2-40B4-BE49-F238E27FC236}">
                <a16:creationId xmlns:a16="http://schemas.microsoft.com/office/drawing/2014/main" id="{B49C892D-321B-429E-A42B-B52F459319FF}"/>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3208054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Sides 3">
  <p:cSld name="Two Sides 3">
    <p:spTree>
      <p:nvGrpSpPr>
        <p:cNvPr id="1" name="Shape 159"/>
        <p:cNvGrpSpPr/>
        <p:nvPr/>
      </p:nvGrpSpPr>
      <p:grpSpPr>
        <a:xfrm>
          <a:off x="0" y="0"/>
          <a:ext cx="0" cy="0"/>
          <a:chOff x="0" y="0"/>
          <a:chExt cx="0" cy="0"/>
        </a:xfrm>
      </p:grpSpPr>
      <p:sp>
        <p:nvSpPr>
          <p:cNvPr id="160" name="Google Shape;16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23"/>
          <p:cNvSpPr/>
          <p:nvPr/>
        </p:nvSpPr>
        <p:spPr>
          <a:xfrm>
            <a:off x="0" y="0"/>
            <a:ext cx="3778500" cy="5143500"/>
          </a:xfrm>
          <a:prstGeom prst="rect">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2" name="Google Shape;162;p23"/>
          <p:cNvSpPr txBox="1">
            <a:spLocks noGrp="1"/>
          </p:cNvSpPr>
          <p:nvPr>
            <p:ph type="title"/>
          </p:nvPr>
        </p:nvSpPr>
        <p:spPr>
          <a:xfrm>
            <a:off x="370625" y="687000"/>
            <a:ext cx="3588600" cy="176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solidFill>
                  <a:srgbClr val="FFFFFF"/>
                </a:solidFill>
                <a:latin typeface="Muli"/>
                <a:ea typeface="Muli"/>
                <a:cs typeface="Muli"/>
                <a:sym typeface="Muli"/>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163" name="Google Shape;163;p23"/>
          <p:cNvSpPr txBox="1">
            <a:spLocks noGrp="1"/>
          </p:cNvSpPr>
          <p:nvPr>
            <p:ph type="subTitle" idx="1"/>
          </p:nvPr>
        </p:nvSpPr>
        <p:spPr>
          <a:xfrm>
            <a:off x="533325" y="3001125"/>
            <a:ext cx="3082500" cy="723300"/>
          </a:xfrm>
          <a:prstGeom prst="rect">
            <a:avLst/>
          </a:prstGeom>
        </p:spPr>
        <p:txBody>
          <a:bodyPr spcFirstLastPara="1" wrap="square" lIns="91425" tIns="91425" rIns="91425" bIns="91425" anchor="t" anchorCtr="0">
            <a:noAutofit/>
          </a:bodyPr>
          <a:lstStyle>
            <a:lvl1pPr lv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pic>
        <p:nvPicPr>
          <p:cNvPr id="7" name="Picture 6">
            <a:extLst>
              <a:ext uri="{FF2B5EF4-FFF2-40B4-BE49-F238E27FC236}">
                <a16:creationId xmlns:a16="http://schemas.microsoft.com/office/drawing/2014/main" id="{3DBF656D-267B-4989-8BC0-7AECD828E00A}"/>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1955989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Sides 2">
  <p:cSld name="Two Sides 2">
    <p:spTree>
      <p:nvGrpSpPr>
        <p:cNvPr id="1" name="Shape 164"/>
        <p:cNvGrpSpPr/>
        <p:nvPr/>
      </p:nvGrpSpPr>
      <p:grpSpPr>
        <a:xfrm>
          <a:off x="0" y="0"/>
          <a:ext cx="0" cy="0"/>
          <a:chOff x="0" y="0"/>
          <a:chExt cx="0" cy="0"/>
        </a:xfrm>
      </p:grpSpPr>
      <p:sp>
        <p:nvSpPr>
          <p:cNvPr id="165" name="Google Shape;16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6" name="Google Shape;166;p24"/>
          <p:cNvSpPr/>
          <p:nvPr/>
        </p:nvSpPr>
        <p:spPr>
          <a:xfrm>
            <a:off x="4537225" y="0"/>
            <a:ext cx="4606800" cy="5143500"/>
          </a:xfrm>
          <a:prstGeom prst="rect">
            <a:avLst/>
          </a:prstGeom>
          <a:solidFill>
            <a:srgbClr val="5E85B9">
              <a:alpha val="911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7" name="Google Shape;167;p24"/>
          <p:cNvSpPr txBox="1">
            <a:spLocks noGrp="1"/>
          </p:cNvSpPr>
          <p:nvPr>
            <p:ph type="subTitle" idx="1"/>
          </p:nvPr>
        </p:nvSpPr>
        <p:spPr>
          <a:xfrm>
            <a:off x="752950"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5E85B9"/>
                </a:solidFill>
                <a:latin typeface="Muli"/>
                <a:ea typeface="Muli"/>
                <a:cs typeface="Muli"/>
                <a:sym typeface="Mul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68" name="Google Shape;168;p24"/>
          <p:cNvSpPr txBox="1">
            <a:spLocks noGrp="1"/>
          </p:cNvSpPr>
          <p:nvPr>
            <p:ph type="subTitle" idx="2"/>
          </p:nvPr>
        </p:nvSpPr>
        <p:spPr>
          <a:xfrm>
            <a:off x="5285875"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latin typeface="Muli"/>
                <a:ea typeface="Muli"/>
                <a:cs typeface="Muli"/>
                <a:sym typeface="Muli"/>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pic>
        <p:nvPicPr>
          <p:cNvPr id="8" name="Picture 7">
            <a:extLst>
              <a:ext uri="{FF2B5EF4-FFF2-40B4-BE49-F238E27FC236}">
                <a16:creationId xmlns:a16="http://schemas.microsoft.com/office/drawing/2014/main" id="{EF1D5DF7-1253-403E-A290-A7EAD685DDBC}"/>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1634587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0"/>
        <p:cNvGrpSpPr/>
        <p:nvPr/>
      </p:nvGrpSpPr>
      <p:grpSpPr>
        <a:xfrm>
          <a:off x="0" y="0"/>
          <a:ext cx="0" cy="0"/>
          <a:chOff x="0" y="0"/>
          <a:chExt cx="0" cy="0"/>
        </a:xfrm>
      </p:grpSpPr>
      <p:sp>
        <p:nvSpPr>
          <p:cNvPr id="51" name="Google Shape;51;p7"/>
          <p:cNvSpPr/>
          <p:nvPr/>
        </p:nvSpPr>
        <p:spPr>
          <a:xfrm>
            <a:off x="7119100" y="0"/>
            <a:ext cx="2025000" cy="5143500"/>
          </a:xfrm>
          <a:prstGeom prst="rect">
            <a:avLst/>
          </a:prstGeom>
          <a:solidFill>
            <a:srgbClr val="85C4AC">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2" name="Google Shape;52;p7"/>
          <p:cNvSpPr/>
          <p:nvPr/>
        </p:nvSpPr>
        <p:spPr>
          <a:xfrm>
            <a:off x="0" y="0"/>
            <a:ext cx="2147700" cy="5143500"/>
          </a:xfrm>
          <a:prstGeom prst="rect">
            <a:avLst/>
          </a:prstGeom>
          <a:solidFill>
            <a:srgbClr val="68998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3" name="Google Shape;53;p7"/>
          <p:cNvSpPr/>
          <p:nvPr/>
        </p:nvSpPr>
        <p:spPr>
          <a:xfrm>
            <a:off x="2147700" y="0"/>
            <a:ext cx="2595000" cy="5143500"/>
          </a:xfrm>
          <a:prstGeom prst="rect">
            <a:avLst/>
          </a:prstGeom>
          <a:solidFill>
            <a:srgbClr val="74AB96">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4" name="Google Shape;54;p7"/>
          <p:cNvSpPr/>
          <p:nvPr/>
        </p:nvSpPr>
        <p:spPr>
          <a:xfrm>
            <a:off x="4727500" y="0"/>
            <a:ext cx="2391600" cy="5143500"/>
          </a:xfrm>
          <a:prstGeom prst="rect">
            <a:avLst/>
          </a:prstGeom>
          <a:solidFill>
            <a:srgbClr val="7CB8A1">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5" name="Google Shape;55;p7"/>
          <p:cNvSpPr/>
          <p:nvPr/>
        </p:nvSpPr>
        <p:spPr>
          <a:xfrm rot="5400000">
            <a:off x="2035125" y="-107150"/>
            <a:ext cx="2393100" cy="6463200"/>
          </a:xfrm>
          <a:prstGeom prst="rect">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6" name="Google Shape;56;p7"/>
          <p:cNvSpPr/>
          <p:nvPr/>
        </p:nvSpPr>
        <p:spPr>
          <a:xfrm rot="5400000">
            <a:off x="5612775" y="2783050"/>
            <a:ext cx="2383800" cy="682800"/>
          </a:xfrm>
          <a:prstGeom prst="triangle">
            <a:avLst>
              <a:gd name="adj" fmla="val 50126"/>
            </a:avLst>
          </a:prstGeom>
          <a:solidFill>
            <a:srgbClr val="38444A">
              <a:alpha val="596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7" name="Google Shape;57;p7"/>
          <p:cNvSpPr txBox="1">
            <a:spLocks noGrp="1"/>
          </p:cNvSpPr>
          <p:nvPr>
            <p:ph type="title"/>
          </p:nvPr>
        </p:nvSpPr>
        <p:spPr>
          <a:xfrm>
            <a:off x="539025" y="2499500"/>
            <a:ext cx="50679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800"/>
              <a:buFont typeface="Muli"/>
              <a:buNone/>
              <a:defRPr sz="4800">
                <a:solidFill>
                  <a:srgbClr val="FFFFFF"/>
                </a:solidFill>
                <a:latin typeface="Muli"/>
                <a:ea typeface="Muli"/>
                <a:cs typeface="Muli"/>
                <a:sym typeface="Muli"/>
              </a:defRPr>
            </a:lvl1pPr>
            <a:lvl2pPr lvl="1"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2pPr>
            <a:lvl3pPr lvl="2"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3pPr>
            <a:lvl4pPr lvl="3"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4pPr>
            <a:lvl5pPr lvl="4"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5pPr>
            <a:lvl6pPr lvl="5"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6pPr>
            <a:lvl7pPr lvl="6"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7pPr>
            <a:lvl8pPr lvl="7"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8pPr>
            <a:lvl9pPr lvl="8" rtl="0">
              <a:spcBef>
                <a:spcPts val="0"/>
              </a:spcBef>
              <a:spcAft>
                <a:spcPts val="0"/>
              </a:spcAft>
              <a:buClr>
                <a:srgbClr val="FFFFFF"/>
              </a:buClr>
              <a:buSzPts val="3600"/>
              <a:buFont typeface="Muli"/>
              <a:buNone/>
              <a:defRPr sz="3600">
                <a:solidFill>
                  <a:srgbClr val="FFFFFF"/>
                </a:solidFill>
                <a:latin typeface="Muli"/>
                <a:ea typeface="Muli"/>
                <a:cs typeface="Muli"/>
                <a:sym typeface="Muli"/>
              </a:defRPr>
            </a:lvl9pPr>
          </a:lstStyle>
          <a:p>
            <a:endParaRPr/>
          </a:p>
        </p:txBody>
      </p:sp>
      <p:sp>
        <p:nvSpPr>
          <p:cNvPr id="58" name="Google Shape;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7"/>
          <p:cNvSpPr txBox="1">
            <a:spLocks noGrp="1"/>
          </p:cNvSpPr>
          <p:nvPr>
            <p:ph type="subTitle" idx="1"/>
          </p:nvPr>
        </p:nvSpPr>
        <p:spPr>
          <a:xfrm>
            <a:off x="539025" y="3575750"/>
            <a:ext cx="3828300" cy="42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latin typeface="Muli"/>
                <a:ea typeface="Muli"/>
                <a:cs typeface="Muli"/>
                <a:sym typeface="Muli"/>
              </a:defRPr>
            </a:lvl1pPr>
            <a:lvl2pPr lvl="1">
              <a:spcBef>
                <a:spcPts val="1600"/>
              </a:spcBef>
              <a:spcAft>
                <a:spcPts val="0"/>
              </a:spcAft>
              <a:buNone/>
              <a:defRPr>
                <a:solidFill>
                  <a:srgbClr val="FFFFFF"/>
                </a:solidFill>
                <a:latin typeface="Muli"/>
                <a:ea typeface="Muli"/>
                <a:cs typeface="Muli"/>
                <a:sym typeface="Muli"/>
              </a:defRPr>
            </a:lvl2pPr>
            <a:lvl3pPr lvl="2">
              <a:spcBef>
                <a:spcPts val="1600"/>
              </a:spcBef>
              <a:spcAft>
                <a:spcPts val="0"/>
              </a:spcAft>
              <a:buNone/>
              <a:defRPr>
                <a:solidFill>
                  <a:srgbClr val="FFFFFF"/>
                </a:solidFill>
                <a:latin typeface="Muli"/>
                <a:ea typeface="Muli"/>
                <a:cs typeface="Muli"/>
                <a:sym typeface="Muli"/>
              </a:defRPr>
            </a:lvl3pPr>
            <a:lvl4pPr lvl="3">
              <a:spcBef>
                <a:spcPts val="1600"/>
              </a:spcBef>
              <a:spcAft>
                <a:spcPts val="0"/>
              </a:spcAft>
              <a:buNone/>
              <a:defRPr>
                <a:solidFill>
                  <a:srgbClr val="FFFFFF"/>
                </a:solidFill>
                <a:latin typeface="Muli"/>
                <a:ea typeface="Muli"/>
                <a:cs typeface="Muli"/>
                <a:sym typeface="Muli"/>
              </a:defRPr>
            </a:lvl4pPr>
            <a:lvl5pPr lvl="4">
              <a:spcBef>
                <a:spcPts val="1600"/>
              </a:spcBef>
              <a:spcAft>
                <a:spcPts val="0"/>
              </a:spcAft>
              <a:buNone/>
              <a:defRPr>
                <a:solidFill>
                  <a:srgbClr val="FFFFFF"/>
                </a:solidFill>
                <a:latin typeface="Muli"/>
                <a:ea typeface="Muli"/>
                <a:cs typeface="Muli"/>
                <a:sym typeface="Muli"/>
              </a:defRPr>
            </a:lvl5pPr>
            <a:lvl6pPr lvl="5">
              <a:spcBef>
                <a:spcPts val="1600"/>
              </a:spcBef>
              <a:spcAft>
                <a:spcPts val="0"/>
              </a:spcAft>
              <a:buNone/>
              <a:defRPr>
                <a:solidFill>
                  <a:srgbClr val="FFFFFF"/>
                </a:solidFill>
                <a:latin typeface="Muli"/>
                <a:ea typeface="Muli"/>
                <a:cs typeface="Muli"/>
                <a:sym typeface="Muli"/>
              </a:defRPr>
            </a:lvl6pPr>
            <a:lvl7pPr lvl="6">
              <a:spcBef>
                <a:spcPts val="1600"/>
              </a:spcBef>
              <a:spcAft>
                <a:spcPts val="0"/>
              </a:spcAft>
              <a:buNone/>
              <a:defRPr>
                <a:solidFill>
                  <a:srgbClr val="FFFFFF"/>
                </a:solidFill>
                <a:latin typeface="Muli"/>
                <a:ea typeface="Muli"/>
                <a:cs typeface="Muli"/>
                <a:sym typeface="Muli"/>
              </a:defRPr>
            </a:lvl7pPr>
            <a:lvl8pPr lvl="7">
              <a:spcBef>
                <a:spcPts val="1600"/>
              </a:spcBef>
              <a:spcAft>
                <a:spcPts val="0"/>
              </a:spcAft>
              <a:buNone/>
              <a:defRPr>
                <a:solidFill>
                  <a:srgbClr val="FFFFFF"/>
                </a:solidFill>
                <a:latin typeface="Muli"/>
                <a:ea typeface="Muli"/>
                <a:cs typeface="Muli"/>
                <a:sym typeface="Muli"/>
              </a:defRPr>
            </a:lvl8pPr>
            <a:lvl9pPr lvl="8">
              <a:spcBef>
                <a:spcPts val="1600"/>
              </a:spcBef>
              <a:spcAft>
                <a:spcPts val="1600"/>
              </a:spcAft>
              <a:buNone/>
              <a:defRPr>
                <a:solidFill>
                  <a:srgbClr val="FFFFFF"/>
                </a:solidFill>
                <a:latin typeface="Muli"/>
                <a:ea typeface="Muli"/>
                <a:cs typeface="Muli"/>
                <a:sym typeface="Muli"/>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Sides 1">
  <p:cSld name="Two Sides 1">
    <p:spTree>
      <p:nvGrpSpPr>
        <p:cNvPr id="1" name="Shape 169"/>
        <p:cNvGrpSpPr/>
        <p:nvPr/>
      </p:nvGrpSpPr>
      <p:grpSpPr>
        <a:xfrm>
          <a:off x="0" y="0"/>
          <a:ext cx="0" cy="0"/>
          <a:chOff x="0" y="0"/>
          <a:chExt cx="0" cy="0"/>
        </a:xfrm>
      </p:grpSpPr>
      <p:sp>
        <p:nvSpPr>
          <p:cNvPr id="170" name="Google Shape;17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1" name="Google Shape;171;p25"/>
          <p:cNvSpPr/>
          <p:nvPr/>
        </p:nvSpPr>
        <p:spPr>
          <a:xfrm>
            <a:off x="4537225" y="0"/>
            <a:ext cx="4606800" cy="5143500"/>
          </a:xfrm>
          <a:prstGeom prst="rect">
            <a:avLst/>
          </a:prstGeom>
          <a:solidFill>
            <a:srgbClr val="79B29D">
              <a:alpha val="888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72" name="Google Shape;172;p25"/>
          <p:cNvSpPr txBox="1">
            <a:spLocks noGrp="1"/>
          </p:cNvSpPr>
          <p:nvPr>
            <p:ph type="subTitle" idx="1"/>
          </p:nvPr>
        </p:nvSpPr>
        <p:spPr>
          <a:xfrm>
            <a:off x="752950"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79B29D"/>
                </a:solidFill>
                <a:latin typeface="Muli"/>
                <a:ea typeface="Muli"/>
                <a:cs typeface="Muli"/>
                <a:sym typeface="Muli"/>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73" name="Google Shape;173;p25"/>
          <p:cNvSpPr txBox="1">
            <a:spLocks noGrp="1"/>
          </p:cNvSpPr>
          <p:nvPr>
            <p:ph type="subTitle" idx="2"/>
          </p:nvPr>
        </p:nvSpPr>
        <p:spPr>
          <a:xfrm>
            <a:off x="5285875" y="3500700"/>
            <a:ext cx="3109500" cy="11625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latin typeface="Muli"/>
                <a:ea typeface="Muli"/>
                <a:cs typeface="Muli"/>
                <a:sym typeface="Muli"/>
              </a:defRPr>
            </a:lvl1pPr>
            <a:lvl2pPr lvl="1" rtl="0">
              <a:spcBef>
                <a:spcPts val="1600"/>
              </a:spcBef>
              <a:spcAft>
                <a:spcPts val="0"/>
              </a:spcAft>
              <a:buNone/>
              <a:defRPr>
                <a:solidFill>
                  <a:srgbClr val="FFFFFF"/>
                </a:solidFill>
              </a:defRPr>
            </a:lvl2pPr>
            <a:lvl3pPr lvl="2" rtl="0">
              <a:spcBef>
                <a:spcPts val="1600"/>
              </a:spcBef>
              <a:spcAft>
                <a:spcPts val="0"/>
              </a:spcAft>
              <a:buNone/>
              <a:defRPr>
                <a:solidFill>
                  <a:srgbClr val="FFFFFF"/>
                </a:solidFill>
              </a:defRPr>
            </a:lvl3pPr>
            <a:lvl4pPr lvl="3" rtl="0">
              <a:spcBef>
                <a:spcPts val="1600"/>
              </a:spcBef>
              <a:spcAft>
                <a:spcPts val="0"/>
              </a:spcAft>
              <a:buNone/>
              <a:defRPr>
                <a:solidFill>
                  <a:srgbClr val="FFFFFF"/>
                </a:solidFill>
              </a:defRPr>
            </a:lvl4pPr>
            <a:lvl5pPr lvl="4" rtl="0">
              <a:spcBef>
                <a:spcPts val="1600"/>
              </a:spcBef>
              <a:spcAft>
                <a:spcPts val="0"/>
              </a:spcAft>
              <a:buNone/>
              <a:defRPr>
                <a:solidFill>
                  <a:srgbClr val="FFFFFF"/>
                </a:solidFill>
              </a:defRPr>
            </a:lvl5pPr>
            <a:lvl6pPr lvl="5" rtl="0">
              <a:spcBef>
                <a:spcPts val="1600"/>
              </a:spcBef>
              <a:spcAft>
                <a:spcPts val="0"/>
              </a:spcAft>
              <a:buNone/>
              <a:defRPr>
                <a:solidFill>
                  <a:srgbClr val="FFFFFF"/>
                </a:solidFill>
              </a:defRPr>
            </a:lvl6pPr>
            <a:lvl7pPr lvl="6" rtl="0">
              <a:spcBef>
                <a:spcPts val="1600"/>
              </a:spcBef>
              <a:spcAft>
                <a:spcPts val="0"/>
              </a:spcAft>
              <a:buNone/>
              <a:defRPr>
                <a:solidFill>
                  <a:srgbClr val="FFFFFF"/>
                </a:solidFill>
              </a:defRPr>
            </a:lvl7pPr>
            <a:lvl8pPr lvl="7" rtl="0">
              <a:spcBef>
                <a:spcPts val="1600"/>
              </a:spcBef>
              <a:spcAft>
                <a:spcPts val="0"/>
              </a:spcAft>
              <a:buNone/>
              <a:defRPr>
                <a:solidFill>
                  <a:srgbClr val="FFFFFF"/>
                </a:solidFill>
              </a:defRPr>
            </a:lvl8pPr>
            <a:lvl9pPr lvl="8" rtl="0">
              <a:spcBef>
                <a:spcPts val="1600"/>
              </a:spcBef>
              <a:spcAft>
                <a:spcPts val="1600"/>
              </a:spcAft>
              <a:buNone/>
              <a:defRPr>
                <a:solidFill>
                  <a:srgbClr val="FFFFFF"/>
                </a:solidFill>
              </a:defRPr>
            </a:lvl9pPr>
          </a:lstStyle>
          <a:p>
            <a:endParaRPr/>
          </a:p>
        </p:txBody>
      </p:sp>
      <p:pic>
        <p:nvPicPr>
          <p:cNvPr id="7" name="Picture 6">
            <a:extLst>
              <a:ext uri="{FF2B5EF4-FFF2-40B4-BE49-F238E27FC236}">
                <a16:creationId xmlns:a16="http://schemas.microsoft.com/office/drawing/2014/main" id="{B4CA5D79-716D-4E3C-9C6F-4E6231BD23F5}"/>
              </a:ext>
            </a:extLst>
          </p:cNvPr>
          <p:cNvPicPr>
            <a:picLocks noChangeAspect="1"/>
          </p:cNvPicPr>
          <p:nvPr userDrawn="1"/>
        </p:nvPicPr>
        <p:blipFill>
          <a:blip r:embed="rId2"/>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3575975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sp>
        <p:nvSpPr>
          <p:cNvPr id="82" name="Google Shape;82;p10"/>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83" name="Google Shape;83;p10"/>
          <p:cNvSpPr txBox="1">
            <a:spLocks noGrp="1"/>
          </p:cNvSpPr>
          <p:nvPr>
            <p:ph type="body" idx="1"/>
          </p:nvPr>
        </p:nvSpPr>
        <p:spPr>
          <a:xfrm>
            <a:off x="370475" y="1348400"/>
            <a:ext cx="84600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Muli"/>
              <a:buChar char="●"/>
              <a:defRPr>
                <a:latin typeface="Muli"/>
                <a:ea typeface="Muli"/>
                <a:cs typeface="Muli"/>
                <a:sym typeface="Muli"/>
              </a:defRPr>
            </a:lvl1pPr>
            <a:lvl2pPr marL="914400" lvl="1" indent="-317500">
              <a:spcBef>
                <a:spcPts val="1600"/>
              </a:spcBef>
              <a:spcAft>
                <a:spcPts val="0"/>
              </a:spcAft>
              <a:buSzPts val="1400"/>
              <a:buFont typeface="Muli"/>
              <a:buChar char="○"/>
              <a:defRPr>
                <a:latin typeface="Muli"/>
                <a:ea typeface="Muli"/>
                <a:cs typeface="Muli"/>
                <a:sym typeface="Muli"/>
              </a:defRPr>
            </a:lvl2pPr>
            <a:lvl3pPr marL="1371600" lvl="2" indent="-317500">
              <a:spcBef>
                <a:spcPts val="1600"/>
              </a:spcBef>
              <a:spcAft>
                <a:spcPts val="0"/>
              </a:spcAft>
              <a:buSzPts val="1400"/>
              <a:buFont typeface="Muli"/>
              <a:buChar char="■"/>
              <a:defRPr>
                <a:latin typeface="Muli"/>
                <a:ea typeface="Muli"/>
                <a:cs typeface="Muli"/>
                <a:sym typeface="Muli"/>
              </a:defRPr>
            </a:lvl3pPr>
            <a:lvl4pPr marL="1828800" lvl="3" indent="-317500">
              <a:spcBef>
                <a:spcPts val="1600"/>
              </a:spcBef>
              <a:spcAft>
                <a:spcPts val="0"/>
              </a:spcAft>
              <a:buSzPts val="1400"/>
              <a:buFont typeface="Muli"/>
              <a:buChar char="●"/>
              <a:defRPr>
                <a:latin typeface="Muli"/>
                <a:ea typeface="Muli"/>
                <a:cs typeface="Muli"/>
                <a:sym typeface="Muli"/>
              </a:defRPr>
            </a:lvl4pPr>
            <a:lvl5pPr marL="2286000" lvl="4" indent="-317500">
              <a:spcBef>
                <a:spcPts val="1600"/>
              </a:spcBef>
              <a:spcAft>
                <a:spcPts val="0"/>
              </a:spcAft>
              <a:buSzPts val="1400"/>
              <a:buFont typeface="Muli"/>
              <a:buChar char="○"/>
              <a:defRPr>
                <a:latin typeface="Muli"/>
                <a:ea typeface="Muli"/>
                <a:cs typeface="Muli"/>
                <a:sym typeface="Muli"/>
              </a:defRPr>
            </a:lvl5pPr>
            <a:lvl6pPr marL="2743200" lvl="5" indent="-317500">
              <a:spcBef>
                <a:spcPts val="1600"/>
              </a:spcBef>
              <a:spcAft>
                <a:spcPts val="0"/>
              </a:spcAft>
              <a:buSzPts val="1400"/>
              <a:buFont typeface="Muli"/>
              <a:buChar char="■"/>
              <a:defRPr>
                <a:latin typeface="Muli"/>
                <a:ea typeface="Muli"/>
                <a:cs typeface="Muli"/>
                <a:sym typeface="Muli"/>
              </a:defRPr>
            </a:lvl6pPr>
            <a:lvl7pPr marL="3200400" lvl="6" indent="-317500">
              <a:spcBef>
                <a:spcPts val="1600"/>
              </a:spcBef>
              <a:spcAft>
                <a:spcPts val="0"/>
              </a:spcAft>
              <a:buSzPts val="1400"/>
              <a:buFont typeface="Muli"/>
              <a:buChar char="●"/>
              <a:defRPr>
                <a:latin typeface="Muli"/>
                <a:ea typeface="Muli"/>
                <a:cs typeface="Muli"/>
                <a:sym typeface="Muli"/>
              </a:defRPr>
            </a:lvl7pPr>
            <a:lvl8pPr marL="3657600" lvl="7" indent="-317500">
              <a:spcBef>
                <a:spcPts val="1600"/>
              </a:spcBef>
              <a:spcAft>
                <a:spcPts val="0"/>
              </a:spcAft>
              <a:buSzPts val="1400"/>
              <a:buFont typeface="Muli"/>
              <a:buChar char="○"/>
              <a:defRPr>
                <a:latin typeface="Muli"/>
                <a:ea typeface="Muli"/>
                <a:cs typeface="Muli"/>
                <a:sym typeface="Muli"/>
              </a:defRPr>
            </a:lvl8pPr>
            <a:lvl9pPr marL="4114800" lvl="8" indent="-317500">
              <a:spcBef>
                <a:spcPts val="1600"/>
              </a:spcBef>
              <a:spcAft>
                <a:spcPts val="1600"/>
              </a:spcAft>
              <a:buSzPts val="1400"/>
              <a:buFont typeface="Muli"/>
              <a:buChar char="■"/>
              <a:defRPr>
                <a:latin typeface="Muli"/>
                <a:ea typeface="Muli"/>
                <a:cs typeface="Muli"/>
                <a:sym typeface="Muli"/>
              </a:defRPr>
            </a:lvl9pPr>
          </a:lstStyle>
          <a:p>
            <a:endParaRPr/>
          </a:p>
        </p:txBody>
      </p:sp>
      <p:sp>
        <p:nvSpPr>
          <p:cNvPr id="84" name="Google Shape;8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85" name="Google Shape;85;p10"/>
          <p:cNvGrpSpPr/>
          <p:nvPr/>
        </p:nvGrpSpPr>
        <p:grpSpPr>
          <a:xfrm rot="-5400000">
            <a:off x="-47651" y="696877"/>
            <a:ext cx="649715" cy="69000"/>
            <a:chOff x="684763" y="3506750"/>
            <a:chExt cx="3536825" cy="69000"/>
          </a:xfrm>
        </p:grpSpPr>
        <p:sp>
          <p:nvSpPr>
            <p:cNvPr id="86" name="Google Shape;86;p10"/>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7" name="Google Shape;87;p10"/>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8" name="Google Shape;88;p10"/>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9" name="Google Shape;89;p10"/>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90" name="Google Shape;90;p10"/>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a:spcBef>
                <a:spcPts val="0"/>
              </a:spcBef>
              <a:spcAft>
                <a:spcPts val="0"/>
              </a:spcAft>
              <a:buNone/>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91"/>
        <p:cNvGrpSpPr/>
        <p:nvPr/>
      </p:nvGrpSpPr>
      <p:grpSpPr>
        <a:xfrm>
          <a:off x="0" y="0"/>
          <a:ext cx="0" cy="0"/>
          <a:chOff x="0" y="0"/>
          <a:chExt cx="0" cy="0"/>
        </a:xfrm>
      </p:grpSpPr>
      <p:sp>
        <p:nvSpPr>
          <p:cNvPr id="92" name="Google Shape;92;p11"/>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E6F9B"/>
              </a:buClr>
              <a:buSzPts val="2800"/>
              <a:buFont typeface="Muli"/>
              <a:buNone/>
              <a:defRPr>
                <a:solidFill>
                  <a:srgbClr val="4E6F9B"/>
                </a:solidFill>
                <a:latin typeface="Muli"/>
                <a:ea typeface="Muli"/>
                <a:cs typeface="Muli"/>
                <a:sym typeface="Muli"/>
              </a:defRPr>
            </a:lvl1pPr>
            <a:lvl2pPr lvl="1" rtl="0">
              <a:spcBef>
                <a:spcPts val="0"/>
              </a:spcBef>
              <a:spcAft>
                <a:spcPts val="0"/>
              </a:spcAft>
              <a:buClr>
                <a:srgbClr val="4E6F9B"/>
              </a:buClr>
              <a:buSzPts val="2800"/>
              <a:buFont typeface="Muli"/>
              <a:buNone/>
              <a:defRPr>
                <a:solidFill>
                  <a:srgbClr val="4E6F9B"/>
                </a:solidFill>
                <a:latin typeface="Muli"/>
                <a:ea typeface="Muli"/>
                <a:cs typeface="Muli"/>
                <a:sym typeface="Muli"/>
              </a:defRPr>
            </a:lvl2pPr>
            <a:lvl3pPr lvl="2" rtl="0">
              <a:spcBef>
                <a:spcPts val="0"/>
              </a:spcBef>
              <a:spcAft>
                <a:spcPts val="0"/>
              </a:spcAft>
              <a:buClr>
                <a:srgbClr val="4E6F9B"/>
              </a:buClr>
              <a:buSzPts val="2800"/>
              <a:buFont typeface="Muli"/>
              <a:buNone/>
              <a:defRPr>
                <a:solidFill>
                  <a:srgbClr val="4E6F9B"/>
                </a:solidFill>
                <a:latin typeface="Muli"/>
                <a:ea typeface="Muli"/>
                <a:cs typeface="Muli"/>
                <a:sym typeface="Muli"/>
              </a:defRPr>
            </a:lvl3pPr>
            <a:lvl4pPr lvl="3" rtl="0">
              <a:spcBef>
                <a:spcPts val="0"/>
              </a:spcBef>
              <a:spcAft>
                <a:spcPts val="0"/>
              </a:spcAft>
              <a:buClr>
                <a:srgbClr val="4E6F9B"/>
              </a:buClr>
              <a:buSzPts val="2800"/>
              <a:buFont typeface="Muli"/>
              <a:buNone/>
              <a:defRPr>
                <a:solidFill>
                  <a:srgbClr val="4E6F9B"/>
                </a:solidFill>
                <a:latin typeface="Muli"/>
                <a:ea typeface="Muli"/>
                <a:cs typeface="Muli"/>
                <a:sym typeface="Muli"/>
              </a:defRPr>
            </a:lvl4pPr>
            <a:lvl5pPr lvl="4" rtl="0">
              <a:spcBef>
                <a:spcPts val="0"/>
              </a:spcBef>
              <a:spcAft>
                <a:spcPts val="0"/>
              </a:spcAft>
              <a:buClr>
                <a:srgbClr val="4E6F9B"/>
              </a:buClr>
              <a:buSzPts val="2800"/>
              <a:buFont typeface="Muli"/>
              <a:buNone/>
              <a:defRPr>
                <a:solidFill>
                  <a:srgbClr val="4E6F9B"/>
                </a:solidFill>
                <a:latin typeface="Muli"/>
                <a:ea typeface="Muli"/>
                <a:cs typeface="Muli"/>
                <a:sym typeface="Muli"/>
              </a:defRPr>
            </a:lvl5pPr>
            <a:lvl6pPr lvl="5" rtl="0">
              <a:spcBef>
                <a:spcPts val="0"/>
              </a:spcBef>
              <a:spcAft>
                <a:spcPts val="0"/>
              </a:spcAft>
              <a:buClr>
                <a:srgbClr val="4E6F9B"/>
              </a:buClr>
              <a:buSzPts val="2800"/>
              <a:buFont typeface="Muli"/>
              <a:buNone/>
              <a:defRPr>
                <a:solidFill>
                  <a:srgbClr val="4E6F9B"/>
                </a:solidFill>
                <a:latin typeface="Muli"/>
                <a:ea typeface="Muli"/>
                <a:cs typeface="Muli"/>
                <a:sym typeface="Muli"/>
              </a:defRPr>
            </a:lvl6pPr>
            <a:lvl7pPr lvl="6" rtl="0">
              <a:spcBef>
                <a:spcPts val="0"/>
              </a:spcBef>
              <a:spcAft>
                <a:spcPts val="0"/>
              </a:spcAft>
              <a:buClr>
                <a:srgbClr val="4E6F9B"/>
              </a:buClr>
              <a:buSzPts val="2800"/>
              <a:buFont typeface="Muli"/>
              <a:buNone/>
              <a:defRPr>
                <a:solidFill>
                  <a:srgbClr val="4E6F9B"/>
                </a:solidFill>
                <a:latin typeface="Muli"/>
                <a:ea typeface="Muli"/>
                <a:cs typeface="Muli"/>
                <a:sym typeface="Muli"/>
              </a:defRPr>
            </a:lvl7pPr>
            <a:lvl8pPr lvl="7" rtl="0">
              <a:spcBef>
                <a:spcPts val="0"/>
              </a:spcBef>
              <a:spcAft>
                <a:spcPts val="0"/>
              </a:spcAft>
              <a:buClr>
                <a:srgbClr val="4E6F9B"/>
              </a:buClr>
              <a:buSzPts val="2800"/>
              <a:buFont typeface="Muli"/>
              <a:buNone/>
              <a:defRPr>
                <a:solidFill>
                  <a:srgbClr val="4E6F9B"/>
                </a:solidFill>
                <a:latin typeface="Muli"/>
                <a:ea typeface="Muli"/>
                <a:cs typeface="Muli"/>
                <a:sym typeface="Muli"/>
              </a:defRPr>
            </a:lvl8pPr>
            <a:lvl9pPr lvl="8" rtl="0">
              <a:spcBef>
                <a:spcPts val="0"/>
              </a:spcBef>
              <a:spcAft>
                <a:spcPts val="0"/>
              </a:spcAft>
              <a:buClr>
                <a:srgbClr val="4E6F9B"/>
              </a:buClr>
              <a:buSzPts val="2800"/>
              <a:buFont typeface="Muli"/>
              <a:buNone/>
              <a:defRPr>
                <a:solidFill>
                  <a:srgbClr val="4E6F9B"/>
                </a:solidFill>
                <a:latin typeface="Muli"/>
                <a:ea typeface="Muli"/>
                <a:cs typeface="Muli"/>
                <a:sym typeface="Muli"/>
              </a:defRPr>
            </a:lvl9pPr>
          </a:lstStyle>
          <a:p>
            <a:endParaRPr/>
          </a:p>
        </p:txBody>
      </p:sp>
      <p:sp>
        <p:nvSpPr>
          <p:cNvPr id="93" name="Google Shape;93;p11"/>
          <p:cNvSpPr txBox="1">
            <a:spLocks noGrp="1"/>
          </p:cNvSpPr>
          <p:nvPr>
            <p:ph type="body" idx="1"/>
          </p:nvPr>
        </p:nvSpPr>
        <p:spPr>
          <a:xfrm>
            <a:off x="370475"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
        <p:nvSpPr>
          <p:cNvPr id="94" name="Google Shape;9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95" name="Google Shape;95;p11"/>
          <p:cNvGrpSpPr/>
          <p:nvPr/>
        </p:nvGrpSpPr>
        <p:grpSpPr>
          <a:xfrm rot="-5400000">
            <a:off x="-47651" y="696877"/>
            <a:ext cx="649715" cy="69000"/>
            <a:chOff x="684763" y="3506750"/>
            <a:chExt cx="3536825" cy="69000"/>
          </a:xfrm>
        </p:grpSpPr>
        <p:sp>
          <p:nvSpPr>
            <p:cNvPr id="96" name="Google Shape;96;p11"/>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7" name="Google Shape;97;p11"/>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8" name="Google Shape;98;p11"/>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9" name="Google Shape;99;p11"/>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00" name="Google Shape;100;p11"/>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1" name="Google Shape;101;p11"/>
          <p:cNvSpPr txBox="1">
            <a:spLocks noGrp="1"/>
          </p:cNvSpPr>
          <p:nvPr>
            <p:ph type="body" idx="3"/>
          </p:nvPr>
        </p:nvSpPr>
        <p:spPr>
          <a:xfrm>
            <a:off x="4581150" y="1348400"/>
            <a:ext cx="38913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Font typeface="Muli"/>
              <a:buChar char="●"/>
              <a:defRPr>
                <a:latin typeface="Muli"/>
                <a:ea typeface="Muli"/>
                <a:cs typeface="Muli"/>
                <a:sym typeface="Muli"/>
              </a:defRPr>
            </a:lvl1pPr>
            <a:lvl2pPr marL="914400" lvl="1" indent="-317500" rtl="0">
              <a:spcBef>
                <a:spcPts val="1600"/>
              </a:spcBef>
              <a:spcAft>
                <a:spcPts val="0"/>
              </a:spcAft>
              <a:buSzPts val="1400"/>
              <a:buFont typeface="Muli"/>
              <a:buChar char="○"/>
              <a:defRPr>
                <a:latin typeface="Muli"/>
                <a:ea typeface="Muli"/>
                <a:cs typeface="Muli"/>
                <a:sym typeface="Muli"/>
              </a:defRPr>
            </a:lvl2pPr>
            <a:lvl3pPr marL="1371600" lvl="2" indent="-317500" rtl="0">
              <a:spcBef>
                <a:spcPts val="1600"/>
              </a:spcBef>
              <a:spcAft>
                <a:spcPts val="0"/>
              </a:spcAft>
              <a:buSzPts val="1400"/>
              <a:buFont typeface="Muli"/>
              <a:buChar char="■"/>
              <a:defRPr>
                <a:latin typeface="Muli"/>
                <a:ea typeface="Muli"/>
                <a:cs typeface="Muli"/>
                <a:sym typeface="Muli"/>
              </a:defRPr>
            </a:lvl3pPr>
            <a:lvl4pPr marL="1828800" lvl="3" indent="-317500" rtl="0">
              <a:spcBef>
                <a:spcPts val="1600"/>
              </a:spcBef>
              <a:spcAft>
                <a:spcPts val="0"/>
              </a:spcAft>
              <a:buSzPts val="1400"/>
              <a:buFont typeface="Muli"/>
              <a:buChar char="●"/>
              <a:defRPr>
                <a:latin typeface="Muli"/>
                <a:ea typeface="Muli"/>
                <a:cs typeface="Muli"/>
                <a:sym typeface="Muli"/>
              </a:defRPr>
            </a:lvl4pPr>
            <a:lvl5pPr marL="2286000" lvl="4" indent="-317500" rtl="0">
              <a:spcBef>
                <a:spcPts val="1600"/>
              </a:spcBef>
              <a:spcAft>
                <a:spcPts val="0"/>
              </a:spcAft>
              <a:buSzPts val="1400"/>
              <a:buFont typeface="Muli"/>
              <a:buChar char="○"/>
              <a:defRPr>
                <a:latin typeface="Muli"/>
                <a:ea typeface="Muli"/>
                <a:cs typeface="Muli"/>
                <a:sym typeface="Muli"/>
              </a:defRPr>
            </a:lvl5pPr>
            <a:lvl6pPr marL="2743200" lvl="5" indent="-317500" rtl="0">
              <a:spcBef>
                <a:spcPts val="1600"/>
              </a:spcBef>
              <a:spcAft>
                <a:spcPts val="0"/>
              </a:spcAft>
              <a:buSzPts val="1400"/>
              <a:buFont typeface="Muli"/>
              <a:buChar char="■"/>
              <a:defRPr>
                <a:latin typeface="Muli"/>
                <a:ea typeface="Muli"/>
                <a:cs typeface="Muli"/>
                <a:sym typeface="Muli"/>
              </a:defRPr>
            </a:lvl6pPr>
            <a:lvl7pPr marL="3200400" lvl="6" indent="-317500" rtl="0">
              <a:spcBef>
                <a:spcPts val="1600"/>
              </a:spcBef>
              <a:spcAft>
                <a:spcPts val="0"/>
              </a:spcAft>
              <a:buSzPts val="1400"/>
              <a:buFont typeface="Muli"/>
              <a:buChar char="●"/>
              <a:defRPr>
                <a:latin typeface="Muli"/>
                <a:ea typeface="Muli"/>
                <a:cs typeface="Muli"/>
                <a:sym typeface="Muli"/>
              </a:defRPr>
            </a:lvl7pPr>
            <a:lvl8pPr marL="3657600" lvl="7" indent="-317500" rtl="0">
              <a:spcBef>
                <a:spcPts val="1600"/>
              </a:spcBef>
              <a:spcAft>
                <a:spcPts val="0"/>
              </a:spcAft>
              <a:buSzPts val="1400"/>
              <a:buFont typeface="Muli"/>
              <a:buChar char="○"/>
              <a:defRPr>
                <a:latin typeface="Muli"/>
                <a:ea typeface="Muli"/>
                <a:cs typeface="Muli"/>
                <a:sym typeface="Muli"/>
              </a:defRPr>
            </a:lvl8pPr>
            <a:lvl9pPr marL="4114800" lvl="8" indent="-317500" rtl="0">
              <a:spcBef>
                <a:spcPts val="1600"/>
              </a:spcBef>
              <a:spcAft>
                <a:spcPts val="1600"/>
              </a:spcAft>
              <a:buSzPts val="1400"/>
              <a:buFont typeface="Muli"/>
              <a:buChar char="■"/>
              <a:defRPr>
                <a:latin typeface="Muli"/>
                <a:ea typeface="Muli"/>
                <a:cs typeface="Muli"/>
                <a:sym typeface="Mul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2"/>
        <p:cNvGrpSpPr/>
        <p:nvPr/>
      </p:nvGrpSpPr>
      <p:grpSpPr>
        <a:xfrm>
          <a:off x="0" y="0"/>
          <a:ext cx="0" cy="0"/>
          <a:chOff x="0" y="0"/>
          <a:chExt cx="0" cy="0"/>
        </a:xfrm>
      </p:grpSpPr>
      <p:sp>
        <p:nvSpPr>
          <p:cNvPr id="103" name="Google Shape;103;p1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 name="Google Shape;104;p1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5" name="Google Shape;105;p1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06" name="Google Shape;10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7"/>
        <p:cNvGrpSpPr/>
        <p:nvPr/>
      </p:nvGrpSpPr>
      <p:grpSpPr>
        <a:xfrm>
          <a:off x="0" y="0"/>
          <a:ext cx="0" cy="0"/>
          <a:chOff x="0" y="0"/>
          <a:chExt cx="0" cy="0"/>
        </a:xfrm>
      </p:grpSpPr>
      <p:sp>
        <p:nvSpPr>
          <p:cNvPr id="108" name="Google Shape;108;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 name="Google Shape;109;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sp>
        <p:nvSpPr>
          <p:cNvPr id="111" name="Google Shape;111;p1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2" name="Google Shape;112;p1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3" name="Google Shape;11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1.png"/><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lumMod val="20000"/>
            <a:lumOff val="8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7" r:id="rId14"/>
    <p:sldLayoutId id="2147483668" r:id="rId15"/>
    <p:sldLayoutId id="214748367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8B4B9DE0-0D45-41A7-AC91-DF8513F7A124}"/>
              </a:ext>
            </a:extLst>
          </p:cNvPr>
          <p:cNvPicPr>
            <a:picLocks noChangeAspect="1"/>
          </p:cNvPicPr>
          <p:nvPr userDrawn="1"/>
        </p:nvPicPr>
        <p:blipFill>
          <a:blip r:embed="rId26"/>
          <a:stretch>
            <a:fillRect/>
          </a:stretch>
        </p:blipFill>
        <p:spPr>
          <a:xfrm>
            <a:off x="7371441" y="4764800"/>
            <a:ext cx="1375367" cy="194035"/>
          </a:xfrm>
          <a:prstGeom prst="rect">
            <a:avLst/>
          </a:prstGeom>
        </p:spPr>
      </p:pic>
    </p:spTree>
    <p:extLst>
      <p:ext uri="{BB962C8B-B14F-4D97-AF65-F5344CB8AC3E}">
        <p14:creationId xmlns:p14="http://schemas.microsoft.com/office/powerpoint/2010/main" val="2795204395"/>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jpg"/><Relationship Id="rId7" Type="http://schemas.openxmlformats.org/officeDocument/2006/relationships/hyperlink" Target="https://www.windwardstudios.com/trial/download" TargetMode="External"/><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hyperlink" Target="https://www.windwardstudios.com/white-papers/a-guide-to-evaluating-document-automation-document-generation-products" TargetMode="External"/><Relationship Id="rId5" Type="http://schemas.openxmlformats.org/officeDocument/2006/relationships/hyperlink" Target="https://www.windwardstudios.com/" TargetMode="External"/><Relationship Id="rId4" Type="http://schemas.openxmlformats.org/officeDocument/2006/relationships/hyperlink" Target="mailto:sales@windward.net" TargetMode="External"/><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2"/>
          <p:cNvSpPr txBox="1">
            <a:spLocks noGrp="1"/>
          </p:cNvSpPr>
          <p:nvPr>
            <p:ph type="title"/>
          </p:nvPr>
        </p:nvSpPr>
        <p:spPr>
          <a:xfrm>
            <a:off x="2532625" y="1515700"/>
            <a:ext cx="6424500" cy="1220412"/>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dirty="0">
                <a:solidFill>
                  <a:schemeClr val="bg1"/>
                </a:solidFill>
                <a:latin typeface="Arial Black"/>
                <a:ea typeface="Arial Black"/>
                <a:cs typeface="Arial Black"/>
                <a:sym typeface="Arial Black"/>
              </a:rPr>
              <a:t>Upgrading to Windward</a:t>
            </a:r>
            <a:br>
              <a:rPr lang="en-US" dirty="0">
                <a:solidFill>
                  <a:srgbClr val="9FC5E8"/>
                </a:solidFill>
                <a:latin typeface="Arial Black"/>
                <a:ea typeface="Arial Black"/>
                <a:cs typeface="Arial Black"/>
                <a:sym typeface="Arial Black"/>
              </a:rPr>
            </a:br>
            <a:r>
              <a:rPr lang="en-US" dirty="0">
                <a:solidFill>
                  <a:srgbClr val="9FC5E8"/>
                </a:solidFill>
                <a:latin typeface="Arial Black"/>
                <a:ea typeface="Arial Black"/>
                <a:cs typeface="Arial Black"/>
                <a:sym typeface="Arial Black"/>
              </a:rPr>
              <a:t>From Formstack</a:t>
            </a:r>
            <a:endParaRPr dirty="0">
              <a:solidFill>
                <a:srgbClr val="9FC5E8"/>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9" name="Google Shape;909;p66"/>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Formstack</a:t>
            </a:r>
            <a:r>
              <a:rPr lang="en-US" dirty="0"/>
              <a:t> Only Features</a:t>
            </a:r>
            <a:endParaRPr dirty="0"/>
          </a:p>
        </p:txBody>
      </p:sp>
      <p:sp>
        <p:nvSpPr>
          <p:cNvPr id="914" name="Google Shape;914;p66"/>
          <p:cNvSpPr txBox="1"/>
          <p:nvPr/>
        </p:nvSpPr>
        <p:spPr>
          <a:xfrm>
            <a:off x="1064283" y="1983975"/>
            <a:ext cx="2404500" cy="341100"/>
          </a:xfrm>
          <a:prstGeom prst="rect">
            <a:avLst/>
          </a:prstGeom>
          <a:noFill/>
          <a:ln>
            <a:noFill/>
          </a:ln>
        </p:spPr>
        <p:txBody>
          <a:bodyPr spcFirstLastPara="1" wrap="square" lIns="91425" tIns="91425" rIns="91425" bIns="91425" anchor="ctr" anchorCtr="0">
            <a:noAutofit/>
          </a:bodyPr>
          <a:lstStyle/>
          <a:p>
            <a:r>
              <a:rPr lang="en-US" sz="1200" b="1" dirty="0">
                <a:solidFill>
                  <a:schemeClr val="tx1">
                    <a:lumMod val="75000"/>
                    <a:lumOff val="25000"/>
                  </a:schemeClr>
                </a:solidFill>
                <a:latin typeface="Muli" panose="020B0604020202020204" charset="0"/>
              </a:rPr>
              <a:t>Fillable PDFs</a:t>
            </a:r>
          </a:p>
        </p:txBody>
      </p:sp>
      <p:sp>
        <p:nvSpPr>
          <p:cNvPr id="916" name="Google Shape;916;p66"/>
          <p:cNvSpPr txBox="1"/>
          <p:nvPr/>
        </p:nvSpPr>
        <p:spPr>
          <a:xfrm>
            <a:off x="1064949" y="2786471"/>
            <a:ext cx="2709300" cy="341100"/>
          </a:xfrm>
          <a:prstGeom prst="rect">
            <a:avLst/>
          </a:prstGeom>
          <a:noFill/>
          <a:ln>
            <a:noFill/>
          </a:ln>
        </p:spPr>
        <p:txBody>
          <a:bodyPr spcFirstLastPara="1" wrap="square" lIns="91425" tIns="91425" rIns="91425" bIns="91425" anchor="ctr" anchorCtr="0">
            <a:noAutofit/>
          </a:bodyPr>
          <a:lstStyle/>
          <a:p>
            <a:r>
              <a:rPr lang="en-US" sz="1200" b="1" dirty="0">
                <a:solidFill>
                  <a:schemeClr val="tx1">
                    <a:lumMod val="75000"/>
                    <a:lumOff val="25000"/>
                  </a:schemeClr>
                </a:solidFill>
                <a:latin typeface="Muli" panose="020B0604020202020204" charset="0"/>
              </a:rPr>
              <a:t>Formstack Sync</a:t>
            </a:r>
          </a:p>
        </p:txBody>
      </p:sp>
      <p:sp>
        <p:nvSpPr>
          <p:cNvPr id="917" name="Google Shape;917;p66"/>
          <p:cNvSpPr txBox="1"/>
          <p:nvPr/>
        </p:nvSpPr>
        <p:spPr>
          <a:xfrm>
            <a:off x="950518" y="3670146"/>
            <a:ext cx="3506103" cy="548700"/>
          </a:xfrm>
          <a:prstGeom prst="rect">
            <a:avLst/>
          </a:prstGeom>
          <a:noFill/>
          <a:ln>
            <a:noFill/>
          </a:ln>
        </p:spPr>
        <p:txBody>
          <a:bodyPr spcFirstLastPara="1" wrap="square" lIns="91425" tIns="91425" rIns="91425" bIns="91425" anchor="ctr" anchorCtr="0">
            <a:noAutofit/>
          </a:bodyPr>
          <a:lstStyle/>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There are a few </a:t>
            </a:r>
            <a:r>
              <a:rPr lang="en-US" sz="1050" dirty="0" err="1">
                <a:solidFill>
                  <a:schemeClr val="tx1">
                    <a:lumMod val="75000"/>
                    <a:lumOff val="25000"/>
                  </a:schemeClr>
                </a:solidFill>
                <a:latin typeface="Muli" panose="020B0604020202020204" charset="0"/>
              </a:rPr>
              <a:t>datasources</a:t>
            </a:r>
            <a:r>
              <a:rPr lang="en-US" sz="1050" dirty="0">
                <a:solidFill>
                  <a:schemeClr val="tx1">
                    <a:lumMod val="75000"/>
                    <a:lumOff val="25000"/>
                  </a:schemeClr>
                </a:solidFill>
                <a:latin typeface="Muli" panose="020B0604020202020204" charset="0"/>
              </a:rPr>
              <a:t> Formstack supports that Windward does not</a:t>
            </a:r>
          </a:p>
        </p:txBody>
      </p:sp>
      <p:sp>
        <p:nvSpPr>
          <p:cNvPr id="918" name="Google Shape;918;p66"/>
          <p:cNvSpPr txBox="1"/>
          <p:nvPr/>
        </p:nvSpPr>
        <p:spPr>
          <a:xfrm>
            <a:off x="1034798" y="3511632"/>
            <a:ext cx="2925200" cy="341100"/>
          </a:xfrm>
          <a:prstGeom prst="rect">
            <a:avLst/>
          </a:prstGeom>
          <a:noFill/>
          <a:ln>
            <a:noFill/>
          </a:ln>
        </p:spPr>
        <p:txBody>
          <a:bodyPr spcFirstLastPara="1" wrap="square" lIns="91425" tIns="91425" rIns="91425" bIns="91425" anchor="ctr" anchorCtr="0">
            <a:noAutofit/>
          </a:bodyPr>
          <a:lstStyle/>
          <a:p>
            <a:r>
              <a:rPr lang="en-US" sz="1200" b="1" dirty="0">
                <a:solidFill>
                  <a:schemeClr val="tx1">
                    <a:lumMod val="75000"/>
                    <a:lumOff val="25000"/>
                  </a:schemeClr>
                </a:solidFill>
                <a:latin typeface="Muli" panose="020B0604020202020204" charset="0"/>
              </a:rPr>
              <a:t>Data Routing</a:t>
            </a:r>
          </a:p>
        </p:txBody>
      </p:sp>
      <p:sp>
        <p:nvSpPr>
          <p:cNvPr id="928" name="Google Shape;928;p66"/>
          <p:cNvSpPr/>
          <p:nvPr/>
        </p:nvSpPr>
        <p:spPr>
          <a:xfrm>
            <a:off x="388081" y="3422732"/>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66"/>
          <p:cNvSpPr/>
          <p:nvPr/>
        </p:nvSpPr>
        <p:spPr>
          <a:xfrm>
            <a:off x="378075" y="3422740"/>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32" name="Google Shape;932;p66"/>
          <p:cNvSpPr/>
          <p:nvPr/>
        </p:nvSpPr>
        <p:spPr>
          <a:xfrm>
            <a:off x="383077" y="2657541"/>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66"/>
          <p:cNvSpPr/>
          <p:nvPr/>
        </p:nvSpPr>
        <p:spPr>
          <a:xfrm>
            <a:off x="373071" y="2657549"/>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
        <p:nvSpPr>
          <p:cNvPr id="55" name="Google Shape;916;p66">
            <a:extLst>
              <a:ext uri="{FF2B5EF4-FFF2-40B4-BE49-F238E27FC236}">
                <a16:creationId xmlns:a16="http://schemas.microsoft.com/office/drawing/2014/main" id="{9185AABF-02B9-463C-9A8B-C7FF4B5815CA}"/>
              </a:ext>
            </a:extLst>
          </p:cNvPr>
          <p:cNvSpPr txBox="1"/>
          <p:nvPr/>
        </p:nvSpPr>
        <p:spPr>
          <a:xfrm>
            <a:off x="5268880" y="2757386"/>
            <a:ext cx="2709300" cy="341100"/>
          </a:xfrm>
          <a:prstGeom prst="rect">
            <a:avLst/>
          </a:prstGeom>
          <a:noFill/>
          <a:ln>
            <a:noFill/>
          </a:ln>
        </p:spPr>
        <p:txBody>
          <a:bodyPr spcFirstLastPara="1" wrap="square" lIns="91425" tIns="91425" rIns="91425" bIns="91425" anchor="ctr" anchorCtr="0">
            <a:noAutofit/>
          </a:bodyPr>
          <a:lstStyle/>
          <a:p>
            <a:pPr lvl="1"/>
            <a:r>
              <a:rPr lang="en-US" sz="1200" b="1" dirty="0">
                <a:solidFill>
                  <a:schemeClr val="tx1">
                    <a:lumMod val="75000"/>
                    <a:lumOff val="25000"/>
                  </a:schemeClr>
                </a:solidFill>
                <a:latin typeface="Muli" panose="020B0604020202020204" charset="0"/>
              </a:rPr>
              <a:t>Formstack Payments</a:t>
            </a:r>
          </a:p>
        </p:txBody>
      </p:sp>
      <p:sp>
        <p:nvSpPr>
          <p:cNvPr id="56" name="Google Shape;918;p66">
            <a:extLst>
              <a:ext uri="{FF2B5EF4-FFF2-40B4-BE49-F238E27FC236}">
                <a16:creationId xmlns:a16="http://schemas.microsoft.com/office/drawing/2014/main" id="{9D7E76D3-4BB7-457E-B070-FD550F327A6A}"/>
              </a:ext>
            </a:extLst>
          </p:cNvPr>
          <p:cNvSpPr txBox="1"/>
          <p:nvPr/>
        </p:nvSpPr>
        <p:spPr>
          <a:xfrm>
            <a:off x="5238729" y="3518511"/>
            <a:ext cx="3409170" cy="341100"/>
          </a:xfrm>
          <a:prstGeom prst="rect">
            <a:avLst/>
          </a:prstGeom>
          <a:noFill/>
          <a:ln>
            <a:noFill/>
          </a:ln>
        </p:spPr>
        <p:txBody>
          <a:bodyPr spcFirstLastPara="1" wrap="square" lIns="91425" tIns="91425" rIns="91425" bIns="91425" anchor="ctr" anchorCtr="0">
            <a:noAutofit/>
          </a:bodyPr>
          <a:lstStyle/>
          <a:p>
            <a:pPr lvl="1"/>
            <a:r>
              <a:rPr lang="en-US" sz="1200" b="1" dirty="0">
                <a:solidFill>
                  <a:schemeClr val="tx1">
                    <a:lumMod val="75000"/>
                    <a:lumOff val="25000"/>
                  </a:schemeClr>
                </a:solidFill>
                <a:latin typeface="Muli" panose="020B0604020202020204" charset="0"/>
              </a:rPr>
              <a:t>Formstack Portals</a:t>
            </a:r>
          </a:p>
        </p:txBody>
      </p:sp>
      <p:sp>
        <p:nvSpPr>
          <p:cNvPr id="58" name="Google Shape;920;p66">
            <a:extLst>
              <a:ext uri="{FF2B5EF4-FFF2-40B4-BE49-F238E27FC236}">
                <a16:creationId xmlns:a16="http://schemas.microsoft.com/office/drawing/2014/main" id="{F9D70025-0DE1-4177-86AE-A587247443CF}"/>
              </a:ext>
            </a:extLst>
          </p:cNvPr>
          <p:cNvSpPr/>
          <p:nvPr/>
        </p:nvSpPr>
        <p:spPr>
          <a:xfrm>
            <a:off x="4622168" y="2681397"/>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21;p66">
            <a:extLst>
              <a:ext uri="{FF2B5EF4-FFF2-40B4-BE49-F238E27FC236}">
                <a16:creationId xmlns:a16="http://schemas.microsoft.com/office/drawing/2014/main" id="{0AD335A0-6341-4372-80A9-CC568F101E56}"/>
              </a:ext>
            </a:extLst>
          </p:cNvPr>
          <p:cNvSpPr/>
          <p:nvPr/>
        </p:nvSpPr>
        <p:spPr>
          <a:xfrm>
            <a:off x="4612162" y="2667980"/>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
        <p:nvSpPr>
          <p:cNvPr id="62" name="Google Shape;924;p66">
            <a:extLst>
              <a:ext uri="{FF2B5EF4-FFF2-40B4-BE49-F238E27FC236}">
                <a16:creationId xmlns:a16="http://schemas.microsoft.com/office/drawing/2014/main" id="{681AFE42-77FF-4AA9-BDB2-7D8203944A41}"/>
              </a:ext>
            </a:extLst>
          </p:cNvPr>
          <p:cNvSpPr/>
          <p:nvPr/>
        </p:nvSpPr>
        <p:spPr>
          <a:xfrm>
            <a:off x="4582006" y="1953608"/>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25;p66">
            <a:extLst>
              <a:ext uri="{FF2B5EF4-FFF2-40B4-BE49-F238E27FC236}">
                <a16:creationId xmlns:a16="http://schemas.microsoft.com/office/drawing/2014/main" id="{52777F27-93E1-4E34-8E66-CA789EAF70B6}"/>
              </a:ext>
            </a:extLst>
          </p:cNvPr>
          <p:cNvSpPr/>
          <p:nvPr/>
        </p:nvSpPr>
        <p:spPr>
          <a:xfrm>
            <a:off x="4572000" y="1946904"/>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
        <p:nvSpPr>
          <p:cNvPr id="66" name="Google Shape;928;p66">
            <a:extLst>
              <a:ext uri="{FF2B5EF4-FFF2-40B4-BE49-F238E27FC236}">
                <a16:creationId xmlns:a16="http://schemas.microsoft.com/office/drawing/2014/main" id="{4C05EE50-253C-495B-8E54-E85B9B4467B1}"/>
              </a:ext>
            </a:extLst>
          </p:cNvPr>
          <p:cNvSpPr/>
          <p:nvPr/>
        </p:nvSpPr>
        <p:spPr>
          <a:xfrm>
            <a:off x="4592012" y="3431223"/>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29;p66">
            <a:extLst>
              <a:ext uri="{FF2B5EF4-FFF2-40B4-BE49-F238E27FC236}">
                <a16:creationId xmlns:a16="http://schemas.microsoft.com/office/drawing/2014/main" id="{200998B4-E4C9-4D3A-B193-B83B5BEE01AA}"/>
              </a:ext>
            </a:extLst>
          </p:cNvPr>
          <p:cNvSpPr/>
          <p:nvPr/>
        </p:nvSpPr>
        <p:spPr>
          <a:xfrm>
            <a:off x="4582006" y="3431231"/>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
        <p:nvSpPr>
          <p:cNvPr id="68" name="Google Shape;930;p66">
            <a:extLst>
              <a:ext uri="{FF2B5EF4-FFF2-40B4-BE49-F238E27FC236}">
                <a16:creationId xmlns:a16="http://schemas.microsoft.com/office/drawing/2014/main" id="{B8F809FF-793C-4E7F-9C18-C5BC1EA6EE12}"/>
              </a:ext>
            </a:extLst>
          </p:cNvPr>
          <p:cNvSpPr/>
          <p:nvPr/>
        </p:nvSpPr>
        <p:spPr>
          <a:xfrm>
            <a:off x="4664714" y="2036652"/>
            <a:ext cx="359100" cy="359100"/>
          </a:xfrm>
          <a:custGeom>
            <a:avLst/>
            <a:gdLst/>
            <a:ahLst/>
            <a:cxnLst/>
            <a:rect l="l" t="t" r="r" b="b"/>
            <a:pathLst>
              <a:path w="120000" h="120000" extrusionOk="0">
                <a:moveTo>
                  <a:pt x="60000" y="0"/>
                </a:moveTo>
                <a:cubicBezTo>
                  <a:pt x="26763" y="0"/>
                  <a:pt x="0" y="26763"/>
                  <a:pt x="0" y="60000"/>
                </a:cubicBezTo>
                <a:cubicBezTo>
                  <a:pt x="0" y="93333"/>
                  <a:pt x="26763" y="120000"/>
                  <a:pt x="60000" y="120000"/>
                </a:cubicBezTo>
                <a:cubicBezTo>
                  <a:pt x="93236" y="120000"/>
                  <a:pt x="120000" y="93333"/>
                  <a:pt x="120000" y="60000"/>
                </a:cubicBezTo>
                <a:cubicBezTo>
                  <a:pt x="120000" y="26763"/>
                  <a:pt x="93236" y="0"/>
                  <a:pt x="60000" y="0"/>
                </a:cubicBezTo>
                <a:close/>
                <a:moveTo>
                  <a:pt x="90048" y="14492"/>
                </a:moveTo>
                <a:lnTo>
                  <a:pt x="90048" y="16425"/>
                </a:lnTo>
                <a:cubicBezTo>
                  <a:pt x="90048" y="22125"/>
                  <a:pt x="89468" y="27536"/>
                  <a:pt x="88405" y="33043"/>
                </a:cubicBezTo>
                <a:cubicBezTo>
                  <a:pt x="84541" y="33816"/>
                  <a:pt x="81835" y="37101"/>
                  <a:pt x="81835" y="40966"/>
                </a:cubicBezTo>
                <a:cubicBezTo>
                  <a:pt x="81835" y="43091"/>
                  <a:pt x="82608" y="45314"/>
                  <a:pt x="84251" y="46666"/>
                </a:cubicBezTo>
                <a:cubicBezTo>
                  <a:pt x="82415" y="51014"/>
                  <a:pt x="80483" y="55362"/>
                  <a:pt x="77777" y="59516"/>
                </a:cubicBezTo>
                <a:cubicBezTo>
                  <a:pt x="67632" y="48019"/>
                  <a:pt x="60579" y="33623"/>
                  <a:pt x="58067" y="17487"/>
                </a:cubicBezTo>
                <a:cubicBezTo>
                  <a:pt x="64347" y="13719"/>
                  <a:pt x="71207" y="10724"/>
                  <a:pt x="78260" y="8792"/>
                </a:cubicBezTo>
                <a:cubicBezTo>
                  <a:pt x="82415" y="10144"/>
                  <a:pt x="86473" y="12077"/>
                  <a:pt x="90048" y="14492"/>
                </a:cubicBezTo>
                <a:close/>
                <a:moveTo>
                  <a:pt x="78550" y="68212"/>
                </a:moveTo>
                <a:cubicBezTo>
                  <a:pt x="83478" y="72850"/>
                  <a:pt x="88599" y="76908"/>
                  <a:pt x="94396" y="80193"/>
                </a:cubicBezTo>
                <a:cubicBezTo>
                  <a:pt x="88599" y="81256"/>
                  <a:pt x="82608" y="81835"/>
                  <a:pt x="76328" y="81835"/>
                </a:cubicBezTo>
                <a:cubicBezTo>
                  <a:pt x="73623" y="81835"/>
                  <a:pt x="70917" y="81545"/>
                  <a:pt x="68212" y="81545"/>
                </a:cubicBezTo>
                <a:cubicBezTo>
                  <a:pt x="68212" y="81062"/>
                  <a:pt x="68212" y="80483"/>
                  <a:pt x="67922" y="79903"/>
                </a:cubicBezTo>
                <a:cubicBezTo>
                  <a:pt x="71690" y="76425"/>
                  <a:pt x="75265" y="72270"/>
                  <a:pt x="78550" y="68212"/>
                </a:cubicBezTo>
                <a:close/>
                <a:moveTo>
                  <a:pt x="60000" y="5507"/>
                </a:moveTo>
                <a:cubicBezTo>
                  <a:pt x="62995" y="5507"/>
                  <a:pt x="65990" y="5797"/>
                  <a:pt x="68985" y="6280"/>
                </a:cubicBezTo>
                <a:cubicBezTo>
                  <a:pt x="65217" y="7922"/>
                  <a:pt x="61352" y="9565"/>
                  <a:pt x="57584" y="11497"/>
                </a:cubicBezTo>
                <a:cubicBezTo>
                  <a:pt x="57294" y="9565"/>
                  <a:pt x="57294" y="7439"/>
                  <a:pt x="57294" y="5507"/>
                </a:cubicBezTo>
                <a:lnTo>
                  <a:pt x="60000" y="5507"/>
                </a:lnTo>
                <a:close/>
                <a:moveTo>
                  <a:pt x="74782" y="64154"/>
                </a:moveTo>
                <a:cubicBezTo>
                  <a:pt x="71690" y="68212"/>
                  <a:pt x="68502" y="71787"/>
                  <a:pt x="64927" y="75265"/>
                </a:cubicBezTo>
                <a:cubicBezTo>
                  <a:pt x="63574" y="74202"/>
                  <a:pt x="61932" y="73623"/>
                  <a:pt x="60000" y="73623"/>
                </a:cubicBezTo>
                <a:cubicBezTo>
                  <a:pt x="56425" y="73623"/>
                  <a:pt x="53429" y="75845"/>
                  <a:pt x="52367" y="79130"/>
                </a:cubicBezTo>
                <a:cubicBezTo>
                  <a:pt x="41449" y="76425"/>
                  <a:pt x="31111" y="72270"/>
                  <a:pt x="21835" y="66570"/>
                </a:cubicBezTo>
                <a:cubicBezTo>
                  <a:pt x="24251" y="57294"/>
                  <a:pt x="28405" y="48599"/>
                  <a:pt x="33526" y="40966"/>
                </a:cubicBezTo>
                <a:cubicBezTo>
                  <a:pt x="34106" y="40966"/>
                  <a:pt x="34685" y="41256"/>
                  <a:pt x="35458" y="41256"/>
                </a:cubicBezTo>
                <a:cubicBezTo>
                  <a:pt x="40096" y="41256"/>
                  <a:pt x="43671" y="37681"/>
                  <a:pt x="43671" y="33043"/>
                </a:cubicBezTo>
                <a:cubicBezTo>
                  <a:pt x="43671" y="31980"/>
                  <a:pt x="43381" y="30821"/>
                  <a:pt x="43091" y="29758"/>
                </a:cubicBezTo>
                <a:cubicBezTo>
                  <a:pt x="46376" y="26473"/>
                  <a:pt x="49661" y="23768"/>
                  <a:pt x="53236" y="21062"/>
                </a:cubicBezTo>
                <a:cubicBezTo>
                  <a:pt x="56231" y="37391"/>
                  <a:pt x="63864" y="52077"/>
                  <a:pt x="74782" y="64154"/>
                </a:cubicBezTo>
                <a:close/>
                <a:moveTo>
                  <a:pt x="13623" y="88695"/>
                </a:moveTo>
                <a:cubicBezTo>
                  <a:pt x="8792" y="80483"/>
                  <a:pt x="5700" y="71207"/>
                  <a:pt x="5507" y="61159"/>
                </a:cubicBezTo>
                <a:cubicBezTo>
                  <a:pt x="8792" y="63864"/>
                  <a:pt x="11980" y="66570"/>
                  <a:pt x="15555" y="68792"/>
                </a:cubicBezTo>
                <a:cubicBezTo>
                  <a:pt x="14202" y="74782"/>
                  <a:pt x="13623" y="80772"/>
                  <a:pt x="13623" y="87342"/>
                </a:cubicBezTo>
                <a:lnTo>
                  <a:pt x="13623" y="88695"/>
                </a:lnTo>
                <a:close/>
                <a:moveTo>
                  <a:pt x="17198" y="63285"/>
                </a:moveTo>
                <a:cubicBezTo>
                  <a:pt x="13140" y="60579"/>
                  <a:pt x="9565" y="57584"/>
                  <a:pt x="5990" y="54299"/>
                </a:cubicBezTo>
                <a:cubicBezTo>
                  <a:pt x="8792" y="29758"/>
                  <a:pt x="27826" y="10144"/>
                  <a:pt x="52077" y="6280"/>
                </a:cubicBezTo>
                <a:cubicBezTo>
                  <a:pt x="52077" y="9275"/>
                  <a:pt x="52367" y="12077"/>
                  <a:pt x="52657" y="15072"/>
                </a:cubicBezTo>
                <a:cubicBezTo>
                  <a:pt x="48019" y="18357"/>
                  <a:pt x="43671" y="21835"/>
                  <a:pt x="39516" y="25700"/>
                </a:cubicBezTo>
                <a:cubicBezTo>
                  <a:pt x="38454" y="25120"/>
                  <a:pt x="37101" y="24541"/>
                  <a:pt x="35748" y="24541"/>
                </a:cubicBezTo>
                <a:cubicBezTo>
                  <a:pt x="31111" y="24541"/>
                  <a:pt x="27536" y="28115"/>
                  <a:pt x="27536" y="32753"/>
                </a:cubicBezTo>
                <a:cubicBezTo>
                  <a:pt x="27536" y="34685"/>
                  <a:pt x="28405" y="36328"/>
                  <a:pt x="29468" y="37971"/>
                </a:cubicBezTo>
                <a:cubicBezTo>
                  <a:pt x="23768" y="45603"/>
                  <a:pt x="19613" y="54009"/>
                  <a:pt x="17198" y="63285"/>
                </a:cubicBezTo>
                <a:close/>
                <a:moveTo>
                  <a:pt x="19613" y="96618"/>
                </a:moveTo>
                <a:cubicBezTo>
                  <a:pt x="19420" y="93526"/>
                  <a:pt x="19130" y="90338"/>
                  <a:pt x="19130" y="87342"/>
                </a:cubicBezTo>
                <a:cubicBezTo>
                  <a:pt x="19130" y="82125"/>
                  <a:pt x="19613" y="76908"/>
                  <a:pt x="20772" y="72077"/>
                </a:cubicBezTo>
                <a:cubicBezTo>
                  <a:pt x="30531" y="77777"/>
                  <a:pt x="41159" y="82125"/>
                  <a:pt x="52367" y="84541"/>
                </a:cubicBezTo>
                <a:cubicBezTo>
                  <a:pt x="52367" y="84830"/>
                  <a:pt x="52367" y="84830"/>
                  <a:pt x="52657" y="85120"/>
                </a:cubicBezTo>
                <a:cubicBezTo>
                  <a:pt x="43091" y="91400"/>
                  <a:pt x="32173" y="95458"/>
                  <a:pt x="20483" y="97391"/>
                </a:cubicBezTo>
                <a:cubicBezTo>
                  <a:pt x="19903" y="97101"/>
                  <a:pt x="19903" y="96811"/>
                  <a:pt x="19613" y="96618"/>
                </a:cubicBezTo>
                <a:close/>
                <a:moveTo>
                  <a:pt x="60000" y="114589"/>
                </a:moveTo>
                <a:cubicBezTo>
                  <a:pt x="46666" y="114589"/>
                  <a:pt x="34685" y="109661"/>
                  <a:pt x="25120" y="101739"/>
                </a:cubicBezTo>
                <a:cubicBezTo>
                  <a:pt x="36521" y="99613"/>
                  <a:pt x="46956" y="95169"/>
                  <a:pt x="56231" y="88888"/>
                </a:cubicBezTo>
                <a:cubicBezTo>
                  <a:pt x="57294" y="89468"/>
                  <a:pt x="58647" y="89758"/>
                  <a:pt x="60000" y="89758"/>
                </a:cubicBezTo>
                <a:cubicBezTo>
                  <a:pt x="62705" y="89758"/>
                  <a:pt x="64927" y="88405"/>
                  <a:pt x="66570" y="86473"/>
                </a:cubicBezTo>
                <a:cubicBezTo>
                  <a:pt x="69855" y="86763"/>
                  <a:pt x="73140" y="87053"/>
                  <a:pt x="76328" y="87053"/>
                </a:cubicBezTo>
                <a:cubicBezTo>
                  <a:pt x="85120" y="87053"/>
                  <a:pt x="93526" y="85893"/>
                  <a:pt x="101739" y="84057"/>
                </a:cubicBezTo>
                <a:cubicBezTo>
                  <a:pt x="103671" y="84830"/>
                  <a:pt x="105507" y="85893"/>
                  <a:pt x="107439" y="86473"/>
                </a:cubicBezTo>
                <a:cubicBezTo>
                  <a:pt x="98164" y="103381"/>
                  <a:pt x="80483" y="114589"/>
                  <a:pt x="60000" y="114589"/>
                </a:cubicBezTo>
                <a:close/>
                <a:moveTo>
                  <a:pt x="102318" y="78550"/>
                </a:moveTo>
                <a:cubicBezTo>
                  <a:pt x="94685" y="74782"/>
                  <a:pt x="87536" y="69565"/>
                  <a:pt x="81545" y="63574"/>
                </a:cubicBezTo>
                <a:cubicBezTo>
                  <a:pt x="84541" y="58937"/>
                  <a:pt x="87053" y="54009"/>
                  <a:pt x="89178" y="49082"/>
                </a:cubicBezTo>
                <a:lnTo>
                  <a:pt x="90048" y="49082"/>
                </a:lnTo>
                <a:cubicBezTo>
                  <a:pt x="94685" y="49082"/>
                  <a:pt x="98164" y="45603"/>
                  <a:pt x="98164" y="40966"/>
                </a:cubicBezTo>
                <a:cubicBezTo>
                  <a:pt x="98164" y="37681"/>
                  <a:pt x="96231" y="34975"/>
                  <a:pt x="93526" y="33623"/>
                </a:cubicBezTo>
                <a:cubicBezTo>
                  <a:pt x="94685" y="28695"/>
                  <a:pt x="95169" y="23768"/>
                  <a:pt x="95169" y="18550"/>
                </a:cubicBezTo>
                <a:cubicBezTo>
                  <a:pt x="106956" y="28695"/>
                  <a:pt x="114299" y="43381"/>
                  <a:pt x="114299" y="60000"/>
                </a:cubicBezTo>
                <a:cubicBezTo>
                  <a:pt x="114299" y="65507"/>
                  <a:pt x="113429" y="70434"/>
                  <a:pt x="112077" y="75265"/>
                </a:cubicBezTo>
                <a:cubicBezTo>
                  <a:pt x="109082" y="76618"/>
                  <a:pt x="105797" y="77777"/>
                  <a:pt x="102318" y="7855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73" name="Group 72">
            <a:extLst>
              <a:ext uri="{FF2B5EF4-FFF2-40B4-BE49-F238E27FC236}">
                <a16:creationId xmlns:a16="http://schemas.microsoft.com/office/drawing/2014/main" id="{CDB46BED-B832-4C14-997E-F36D1673D77A}"/>
              </a:ext>
            </a:extLst>
          </p:cNvPr>
          <p:cNvGrpSpPr/>
          <p:nvPr/>
        </p:nvGrpSpPr>
        <p:grpSpPr>
          <a:xfrm>
            <a:off x="5288481" y="1917832"/>
            <a:ext cx="3487707" cy="693693"/>
            <a:chOff x="4110600" y="1596769"/>
            <a:chExt cx="3487707" cy="693693"/>
          </a:xfrm>
        </p:grpSpPr>
        <p:sp>
          <p:nvSpPr>
            <p:cNvPr id="74" name="Google Shape;913;p66">
              <a:extLst>
                <a:ext uri="{FF2B5EF4-FFF2-40B4-BE49-F238E27FC236}">
                  <a16:creationId xmlns:a16="http://schemas.microsoft.com/office/drawing/2014/main" id="{6FBA24A9-9232-47E9-B957-B172146FF14F}"/>
                </a:ext>
              </a:extLst>
            </p:cNvPr>
            <p:cNvSpPr txBox="1"/>
            <p:nvPr/>
          </p:nvSpPr>
          <p:spPr>
            <a:xfrm>
              <a:off x="4110600" y="1741762"/>
              <a:ext cx="3487707" cy="548700"/>
            </a:xfrm>
            <a:prstGeom prst="rect">
              <a:avLst/>
            </a:prstGeom>
            <a:noFill/>
            <a:ln>
              <a:noFill/>
            </a:ln>
          </p:spPr>
          <p:txBody>
            <a:bodyPr spcFirstLastPara="1" wrap="square" lIns="91425" tIns="91425" rIns="91425" bIns="91425" anchor="ctr" anchorCtr="0">
              <a:noAutofit/>
            </a:bodyPr>
            <a:lstStyle/>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There are a few delivery endpoints Formstack support that Windward does not</a:t>
              </a:r>
            </a:p>
          </p:txBody>
        </p:sp>
        <p:sp>
          <p:nvSpPr>
            <p:cNvPr id="75" name="Google Shape;914;p66">
              <a:extLst>
                <a:ext uri="{FF2B5EF4-FFF2-40B4-BE49-F238E27FC236}">
                  <a16:creationId xmlns:a16="http://schemas.microsoft.com/office/drawing/2014/main" id="{2F5E43BC-FE12-4173-85B5-9E921870A15B}"/>
                </a:ext>
              </a:extLst>
            </p:cNvPr>
            <p:cNvSpPr txBox="1"/>
            <p:nvPr/>
          </p:nvSpPr>
          <p:spPr>
            <a:xfrm>
              <a:off x="4110600" y="1596769"/>
              <a:ext cx="2404500" cy="341100"/>
            </a:xfrm>
            <a:prstGeom prst="rect">
              <a:avLst/>
            </a:prstGeom>
            <a:noFill/>
            <a:ln>
              <a:noFill/>
            </a:ln>
          </p:spPr>
          <p:txBody>
            <a:bodyPr spcFirstLastPara="1" wrap="square" lIns="91425" tIns="91425" rIns="91425" bIns="91425" anchor="ctr" anchorCtr="0">
              <a:noAutofit/>
            </a:bodyPr>
            <a:lstStyle/>
            <a:p>
              <a:pPr lvl="1"/>
              <a:r>
                <a:rPr lang="en-US" sz="1200" b="1" dirty="0">
                  <a:solidFill>
                    <a:schemeClr val="tx1">
                      <a:lumMod val="75000"/>
                      <a:lumOff val="25000"/>
                    </a:schemeClr>
                  </a:solidFill>
                  <a:latin typeface="Muli" panose="020B0604020202020204" charset="0"/>
                </a:rPr>
                <a:t>Delivery</a:t>
              </a:r>
            </a:p>
          </p:txBody>
        </p:sp>
      </p:grpSp>
      <p:sp>
        <p:nvSpPr>
          <p:cNvPr id="77" name="Google Shape;917;p66">
            <a:extLst>
              <a:ext uri="{FF2B5EF4-FFF2-40B4-BE49-F238E27FC236}">
                <a16:creationId xmlns:a16="http://schemas.microsoft.com/office/drawing/2014/main" id="{743B5CF5-95EB-4550-A1AD-7CEACCE3BFAB}"/>
              </a:ext>
            </a:extLst>
          </p:cNvPr>
          <p:cNvSpPr txBox="1"/>
          <p:nvPr/>
        </p:nvSpPr>
        <p:spPr>
          <a:xfrm>
            <a:off x="5273216" y="2859799"/>
            <a:ext cx="4310700" cy="548700"/>
          </a:xfrm>
          <a:prstGeom prst="rect">
            <a:avLst/>
          </a:prstGeom>
          <a:noFill/>
          <a:ln>
            <a:noFill/>
          </a:ln>
        </p:spPr>
        <p:txBody>
          <a:bodyPr spcFirstLastPara="1" wrap="square" lIns="91425" tIns="91425" rIns="91425" bIns="91425" anchor="ctr" anchorCtr="0">
            <a:noAutofit/>
          </a:bodyPr>
          <a:lstStyle/>
          <a:p>
            <a:pPr marL="274320" lvl="1"/>
            <a:endParaRPr lang="en-US" sz="1050" dirty="0">
              <a:solidFill>
                <a:schemeClr val="tx1">
                  <a:lumMod val="75000"/>
                  <a:lumOff val="25000"/>
                </a:schemeClr>
              </a:solidFill>
              <a:latin typeface="Muli" panose="020B0604020202020204" charset="0"/>
            </a:endParaRPr>
          </a:p>
        </p:txBody>
      </p:sp>
      <p:grpSp>
        <p:nvGrpSpPr>
          <p:cNvPr id="7" name="Group 6">
            <a:extLst>
              <a:ext uri="{FF2B5EF4-FFF2-40B4-BE49-F238E27FC236}">
                <a16:creationId xmlns:a16="http://schemas.microsoft.com/office/drawing/2014/main" id="{F7517E2B-BD6F-4F91-A80F-35A82CDB7AEA}"/>
              </a:ext>
            </a:extLst>
          </p:cNvPr>
          <p:cNvGrpSpPr/>
          <p:nvPr/>
        </p:nvGrpSpPr>
        <p:grpSpPr>
          <a:xfrm>
            <a:off x="367812" y="1903257"/>
            <a:ext cx="582706" cy="579404"/>
            <a:chOff x="368069" y="2030557"/>
            <a:chExt cx="582706" cy="579404"/>
          </a:xfrm>
        </p:grpSpPr>
        <p:sp>
          <p:nvSpPr>
            <p:cNvPr id="924" name="Google Shape;924;p66"/>
            <p:cNvSpPr/>
            <p:nvPr/>
          </p:nvSpPr>
          <p:spPr>
            <a:xfrm>
              <a:off x="378075" y="2037261"/>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66"/>
            <p:cNvSpPr/>
            <p:nvPr/>
          </p:nvSpPr>
          <p:spPr>
            <a:xfrm>
              <a:off x="368069" y="2030557"/>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9" name="Google Shape;1138;p74">
              <a:extLst>
                <a:ext uri="{FF2B5EF4-FFF2-40B4-BE49-F238E27FC236}">
                  <a16:creationId xmlns:a16="http://schemas.microsoft.com/office/drawing/2014/main" id="{F4593FD7-2D98-47B1-9C0F-A3CC8B75D92A}"/>
                </a:ext>
              </a:extLst>
            </p:cNvPr>
            <p:cNvSpPr/>
            <p:nvPr/>
          </p:nvSpPr>
          <p:spPr>
            <a:xfrm>
              <a:off x="470692" y="2162071"/>
              <a:ext cx="297000" cy="240600"/>
            </a:xfrm>
            <a:custGeom>
              <a:avLst/>
              <a:gdLst/>
              <a:ahLst/>
              <a:cxnLst/>
              <a:rect l="l" t="t" r="r" b="b"/>
              <a:pathLst>
                <a:path w="120000" h="120000" extrusionOk="0">
                  <a:moveTo>
                    <a:pt x="19033" y="73346"/>
                  </a:moveTo>
                  <a:lnTo>
                    <a:pt x="2705" y="73346"/>
                  </a:lnTo>
                  <a:cubicBezTo>
                    <a:pt x="1062" y="73346"/>
                    <a:pt x="0" y="74645"/>
                    <a:pt x="0" y="76653"/>
                  </a:cubicBezTo>
                  <a:lnTo>
                    <a:pt x="0" y="116574"/>
                  </a:lnTo>
                  <a:cubicBezTo>
                    <a:pt x="0" y="118582"/>
                    <a:pt x="1062" y="120000"/>
                    <a:pt x="2705" y="120000"/>
                  </a:cubicBezTo>
                  <a:lnTo>
                    <a:pt x="19033" y="120000"/>
                  </a:lnTo>
                  <a:cubicBezTo>
                    <a:pt x="20676" y="120000"/>
                    <a:pt x="21835" y="118582"/>
                    <a:pt x="21835" y="116574"/>
                  </a:cubicBezTo>
                  <a:lnTo>
                    <a:pt x="21835" y="76653"/>
                  </a:lnTo>
                  <a:cubicBezTo>
                    <a:pt x="21835" y="74645"/>
                    <a:pt x="20676" y="73346"/>
                    <a:pt x="19033" y="73346"/>
                  </a:cubicBezTo>
                  <a:close/>
                  <a:moveTo>
                    <a:pt x="16328" y="113267"/>
                  </a:moveTo>
                  <a:lnTo>
                    <a:pt x="5410" y="113267"/>
                  </a:lnTo>
                  <a:lnTo>
                    <a:pt x="5410" y="79960"/>
                  </a:lnTo>
                  <a:lnTo>
                    <a:pt x="16328" y="79960"/>
                  </a:lnTo>
                  <a:lnTo>
                    <a:pt x="16328" y="113267"/>
                  </a:lnTo>
                  <a:close/>
                  <a:moveTo>
                    <a:pt x="84541" y="53267"/>
                  </a:moveTo>
                  <a:lnTo>
                    <a:pt x="68115" y="53267"/>
                  </a:lnTo>
                  <a:cubicBezTo>
                    <a:pt x="66570" y="53267"/>
                    <a:pt x="65410" y="54685"/>
                    <a:pt x="65410" y="56574"/>
                  </a:cubicBezTo>
                  <a:lnTo>
                    <a:pt x="65410" y="116574"/>
                  </a:lnTo>
                  <a:cubicBezTo>
                    <a:pt x="65410" y="118582"/>
                    <a:pt x="66570" y="120000"/>
                    <a:pt x="68115" y="120000"/>
                  </a:cubicBezTo>
                  <a:lnTo>
                    <a:pt x="84541" y="120000"/>
                  </a:lnTo>
                  <a:cubicBezTo>
                    <a:pt x="86183" y="120000"/>
                    <a:pt x="87246" y="118582"/>
                    <a:pt x="87246" y="116574"/>
                  </a:cubicBezTo>
                  <a:lnTo>
                    <a:pt x="87246" y="56574"/>
                  </a:lnTo>
                  <a:cubicBezTo>
                    <a:pt x="87246" y="54685"/>
                    <a:pt x="86183" y="53267"/>
                    <a:pt x="84541" y="53267"/>
                  </a:cubicBezTo>
                  <a:close/>
                  <a:moveTo>
                    <a:pt x="81835" y="113267"/>
                  </a:moveTo>
                  <a:lnTo>
                    <a:pt x="70917" y="113267"/>
                  </a:lnTo>
                  <a:lnTo>
                    <a:pt x="70917" y="60000"/>
                  </a:lnTo>
                  <a:lnTo>
                    <a:pt x="81835" y="60000"/>
                  </a:lnTo>
                  <a:lnTo>
                    <a:pt x="81835" y="113267"/>
                  </a:lnTo>
                  <a:close/>
                  <a:moveTo>
                    <a:pt x="51787" y="13346"/>
                  </a:moveTo>
                  <a:lnTo>
                    <a:pt x="35458" y="13346"/>
                  </a:lnTo>
                  <a:cubicBezTo>
                    <a:pt x="33816" y="13346"/>
                    <a:pt x="32753" y="14645"/>
                    <a:pt x="32753" y="16653"/>
                  </a:cubicBezTo>
                  <a:lnTo>
                    <a:pt x="32753" y="116574"/>
                  </a:lnTo>
                  <a:cubicBezTo>
                    <a:pt x="32753" y="118582"/>
                    <a:pt x="33816" y="120000"/>
                    <a:pt x="35458" y="120000"/>
                  </a:cubicBezTo>
                  <a:lnTo>
                    <a:pt x="51787" y="120000"/>
                  </a:lnTo>
                  <a:cubicBezTo>
                    <a:pt x="53429" y="120000"/>
                    <a:pt x="54492" y="118582"/>
                    <a:pt x="54492" y="116574"/>
                  </a:cubicBezTo>
                  <a:lnTo>
                    <a:pt x="54492" y="16653"/>
                  </a:lnTo>
                  <a:cubicBezTo>
                    <a:pt x="54492" y="14645"/>
                    <a:pt x="53429" y="13346"/>
                    <a:pt x="51787" y="13346"/>
                  </a:cubicBezTo>
                  <a:close/>
                  <a:moveTo>
                    <a:pt x="49082" y="113267"/>
                  </a:moveTo>
                  <a:lnTo>
                    <a:pt x="38164" y="113267"/>
                  </a:lnTo>
                  <a:lnTo>
                    <a:pt x="38164" y="19960"/>
                  </a:lnTo>
                  <a:lnTo>
                    <a:pt x="49082" y="19960"/>
                  </a:lnTo>
                  <a:lnTo>
                    <a:pt x="49082" y="113267"/>
                  </a:lnTo>
                  <a:close/>
                  <a:moveTo>
                    <a:pt x="117198" y="0"/>
                  </a:moveTo>
                  <a:lnTo>
                    <a:pt x="100869" y="0"/>
                  </a:lnTo>
                  <a:cubicBezTo>
                    <a:pt x="99227" y="0"/>
                    <a:pt x="98164" y="1299"/>
                    <a:pt x="98164" y="3307"/>
                  </a:cubicBezTo>
                  <a:lnTo>
                    <a:pt x="98164" y="116574"/>
                  </a:lnTo>
                  <a:cubicBezTo>
                    <a:pt x="98164" y="118582"/>
                    <a:pt x="99227" y="120000"/>
                    <a:pt x="100869" y="120000"/>
                  </a:cubicBezTo>
                  <a:lnTo>
                    <a:pt x="117198" y="120000"/>
                  </a:lnTo>
                  <a:cubicBezTo>
                    <a:pt x="118840" y="120000"/>
                    <a:pt x="120000" y="118582"/>
                    <a:pt x="120000" y="116574"/>
                  </a:cubicBezTo>
                  <a:lnTo>
                    <a:pt x="120000" y="3307"/>
                  </a:lnTo>
                  <a:cubicBezTo>
                    <a:pt x="120000" y="1299"/>
                    <a:pt x="118840" y="0"/>
                    <a:pt x="117198" y="0"/>
                  </a:cubicBezTo>
                  <a:close/>
                  <a:moveTo>
                    <a:pt x="114492" y="113267"/>
                  </a:moveTo>
                  <a:lnTo>
                    <a:pt x="103574" y="113267"/>
                  </a:lnTo>
                  <a:lnTo>
                    <a:pt x="103574" y="6614"/>
                  </a:lnTo>
                  <a:lnTo>
                    <a:pt x="114492" y="6614"/>
                  </a:lnTo>
                  <a:lnTo>
                    <a:pt x="114492" y="11326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83" name="Google Shape;1124;p74">
            <a:extLst>
              <a:ext uri="{FF2B5EF4-FFF2-40B4-BE49-F238E27FC236}">
                <a16:creationId xmlns:a16="http://schemas.microsoft.com/office/drawing/2014/main" id="{EA6916FB-9E59-47EF-9C4C-732AC198D38E}"/>
              </a:ext>
            </a:extLst>
          </p:cNvPr>
          <p:cNvSpPr/>
          <p:nvPr/>
        </p:nvSpPr>
        <p:spPr>
          <a:xfrm>
            <a:off x="529942" y="2771078"/>
            <a:ext cx="240600" cy="297000"/>
          </a:xfrm>
          <a:custGeom>
            <a:avLst/>
            <a:gdLst/>
            <a:ahLst/>
            <a:cxnLst/>
            <a:rect l="l" t="t" r="r" b="b"/>
            <a:pathLst>
              <a:path w="120000" h="120000" extrusionOk="0">
                <a:moveTo>
                  <a:pt x="69921" y="90048"/>
                </a:moveTo>
                <a:lnTo>
                  <a:pt x="30000" y="90048"/>
                </a:lnTo>
                <a:cubicBezTo>
                  <a:pt x="27992" y="90048"/>
                  <a:pt x="26692" y="91111"/>
                  <a:pt x="26692" y="92753"/>
                </a:cubicBezTo>
                <a:cubicBezTo>
                  <a:pt x="26692" y="94396"/>
                  <a:pt x="27992" y="95458"/>
                  <a:pt x="30000" y="95458"/>
                </a:cubicBezTo>
                <a:lnTo>
                  <a:pt x="69921" y="95458"/>
                </a:lnTo>
                <a:cubicBezTo>
                  <a:pt x="71929" y="95458"/>
                  <a:pt x="73346" y="94396"/>
                  <a:pt x="73346" y="92753"/>
                </a:cubicBezTo>
                <a:cubicBezTo>
                  <a:pt x="73346" y="91111"/>
                  <a:pt x="71929" y="90048"/>
                  <a:pt x="69921" y="90048"/>
                </a:cubicBezTo>
                <a:close/>
                <a:moveTo>
                  <a:pt x="30000" y="30048"/>
                </a:moveTo>
                <a:lnTo>
                  <a:pt x="46653" y="30048"/>
                </a:lnTo>
                <a:cubicBezTo>
                  <a:pt x="48661" y="30048"/>
                  <a:pt x="49960" y="28985"/>
                  <a:pt x="49960" y="27342"/>
                </a:cubicBezTo>
                <a:cubicBezTo>
                  <a:pt x="49960" y="25700"/>
                  <a:pt x="48661" y="24541"/>
                  <a:pt x="46653" y="24541"/>
                </a:cubicBezTo>
                <a:lnTo>
                  <a:pt x="30000" y="24541"/>
                </a:lnTo>
                <a:cubicBezTo>
                  <a:pt x="27992" y="24541"/>
                  <a:pt x="26692" y="25700"/>
                  <a:pt x="26692" y="27342"/>
                </a:cubicBezTo>
                <a:cubicBezTo>
                  <a:pt x="26692" y="28985"/>
                  <a:pt x="27992" y="30048"/>
                  <a:pt x="30000" y="30048"/>
                </a:cubicBezTo>
                <a:close/>
                <a:moveTo>
                  <a:pt x="90000" y="68212"/>
                </a:moveTo>
                <a:lnTo>
                  <a:pt x="30000" y="68212"/>
                </a:lnTo>
                <a:cubicBezTo>
                  <a:pt x="27992" y="68212"/>
                  <a:pt x="26692" y="69275"/>
                  <a:pt x="26692" y="70917"/>
                </a:cubicBezTo>
                <a:cubicBezTo>
                  <a:pt x="26692" y="72560"/>
                  <a:pt x="27992" y="73623"/>
                  <a:pt x="30000" y="73623"/>
                </a:cubicBezTo>
                <a:lnTo>
                  <a:pt x="90000" y="73623"/>
                </a:lnTo>
                <a:cubicBezTo>
                  <a:pt x="92007" y="73623"/>
                  <a:pt x="93307" y="72560"/>
                  <a:pt x="93307" y="70917"/>
                </a:cubicBezTo>
                <a:cubicBezTo>
                  <a:pt x="93307" y="69275"/>
                  <a:pt x="92007" y="68212"/>
                  <a:pt x="90000" y="68212"/>
                </a:cubicBezTo>
                <a:close/>
                <a:moveTo>
                  <a:pt x="26692" y="49082"/>
                </a:moveTo>
                <a:cubicBezTo>
                  <a:pt x="26692" y="50724"/>
                  <a:pt x="27992" y="51884"/>
                  <a:pt x="30000" y="51884"/>
                </a:cubicBezTo>
                <a:lnTo>
                  <a:pt x="90000" y="51884"/>
                </a:lnTo>
                <a:cubicBezTo>
                  <a:pt x="92007" y="51884"/>
                  <a:pt x="93307" y="50724"/>
                  <a:pt x="93307" y="49082"/>
                </a:cubicBezTo>
                <a:cubicBezTo>
                  <a:pt x="93307" y="47536"/>
                  <a:pt x="92007" y="46376"/>
                  <a:pt x="90000" y="46376"/>
                </a:cubicBezTo>
                <a:lnTo>
                  <a:pt x="30000" y="46376"/>
                </a:lnTo>
                <a:cubicBezTo>
                  <a:pt x="27992" y="46376"/>
                  <a:pt x="26692" y="47536"/>
                  <a:pt x="26692" y="49082"/>
                </a:cubicBezTo>
                <a:close/>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267" y="109082"/>
                </a:moveTo>
                <a:cubicBezTo>
                  <a:pt x="113267" y="112077"/>
                  <a:pt x="110314" y="114589"/>
                  <a:pt x="106653" y="114589"/>
                </a:cubicBezTo>
                <a:lnTo>
                  <a:pt x="13346" y="114589"/>
                </a:lnTo>
                <a:cubicBezTo>
                  <a:pt x="9685" y="114589"/>
                  <a:pt x="6614" y="112077"/>
                  <a:pt x="6614" y="109082"/>
                </a:cubicBezTo>
                <a:lnTo>
                  <a:pt x="6614" y="10917"/>
                </a:lnTo>
                <a:cubicBezTo>
                  <a:pt x="6614" y="7922"/>
                  <a:pt x="9685" y="5507"/>
                  <a:pt x="13346" y="5507"/>
                </a:cubicBezTo>
                <a:lnTo>
                  <a:pt x="73346" y="5507"/>
                </a:lnTo>
                <a:lnTo>
                  <a:pt x="73346" y="32753"/>
                </a:lnTo>
                <a:cubicBezTo>
                  <a:pt x="73346" y="35748"/>
                  <a:pt x="76299" y="38260"/>
                  <a:pt x="79960" y="38260"/>
                </a:cubicBezTo>
                <a:lnTo>
                  <a:pt x="113267" y="38260"/>
                </a:lnTo>
                <a:lnTo>
                  <a:pt x="113267" y="109082"/>
                </a:lnTo>
                <a:close/>
                <a:moveTo>
                  <a:pt x="79960" y="32753"/>
                </a:moveTo>
                <a:lnTo>
                  <a:pt x="79960" y="5507"/>
                </a:lnTo>
                <a:lnTo>
                  <a:pt x="83267" y="5507"/>
                </a:lnTo>
                <a:lnTo>
                  <a:pt x="113267" y="32753"/>
                </a:lnTo>
                <a:lnTo>
                  <a:pt x="79960" y="327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7" name="Google Shape;1201;p74">
            <a:extLst>
              <a:ext uri="{FF2B5EF4-FFF2-40B4-BE49-F238E27FC236}">
                <a16:creationId xmlns:a16="http://schemas.microsoft.com/office/drawing/2014/main" id="{6D2504F1-5F34-4BEA-91D1-A267D36013E2}"/>
              </a:ext>
            </a:extLst>
          </p:cNvPr>
          <p:cNvSpPr/>
          <p:nvPr/>
        </p:nvSpPr>
        <p:spPr>
          <a:xfrm>
            <a:off x="496101" y="3534674"/>
            <a:ext cx="297000" cy="294336"/>
          </a:xfrm>
          <a:custGeom>
            <a:avLst/>
            <a:gdLst/>
            <a:ahLst/>
            <a:cxnLst/>
            <a:rect l="l" t="t" r="r" b="b"/>
            <a:pathLst>
              <a:path w="120000" h="120000" extrusionOk="0">
                <a:moveTo>
                  <a:pt x="87246" y="36031"/>
                </a:moveTo>
                <a:lnTo>
                  <a:pt x="54589" y="36031"/>
                </a:lnTo>
                <a:cubicBezTo>
                  <a:pt x="43671" y="36031"/>
                  <a:pt x="43671" y="24021"/>
                  <a:pt x="32753" y="24021"/>
                </a:cubicBezTo>
                <a:lnTo>
                  <a:pt x="10917" y="24021"/>
                </a:lnTo>
                <a:cubicBezTo>
                  <a:pt x="4927" y="24021"/>
                  <a:pt x="0" y="29441"/>
                  <a:pt x="0" y="36031"/>
                </a:cubicBezTo>
                <a:lnTo>
                  <a:pt x="0" y="107989"/>
                </a:lnTo>
                <a:cubicBezTo>
                  <a:pt x="0" y="114579"/>
                  <a:pt x="4927" y="120000"/>
                  <a:pt x="10917" y="120000"/>
                </a:cubicBezTo>
                <a:lnTo>
                  <a:pt x="87246" y="120000"/>
                </a:lnTo>
                <a:cubicBezTo>
                  <a:pt x="93236" y="120000"/>
                  <a:pt x="98164" y="114579"/>
                  <a:pt x="98164" y="107989"/>
                </a:cubicBezTo>
                <a:lnTo>
                  <a:pt x="98164" y="48042"/>
                </a:lnTo>
                <a:cubicBezTo>
                  <a:pt x="98164" y="41452"/>
                  <a:pt x="93236" y="36031"/>
                  <a:pt x="87246" y="36031"/>
                </a:cubicBezTo>
                <a:close/>
                <a:moveTo>
                  <a:pt x="92753" y="107989"/>
                </a:moveTo>
                <a:cubicBezTo>
                  <a:pt x="92753" y="111284"/>
                  <a:pt x="90241" y="114047"/>
                  <a:pt x="87246" y="114047"/>
                </a:cubicBezTo>
                <a:lnTo>
                  <a:pt x="10917" y="114047"/>
                </a:lnTo>
                <a:cubicBezTo>
                  <a:pt x="7922" y="114047"/>
                  <a:pt x="5507" y="111284"/>
                  <a:pt x="5507" y="107989"/>
                </a:cubicBezTo>
                <a:lnTo>
                  <a:pt x="5507" y="60053"/>
                </a:lnTo>
                <a:lnTo>
                  <a:pt x="92753" y="60053"/>
                </a:lnTo>
                <a:lnTo>
                  <a:pt x="92753" y="107989"/>
                </a:lnTo>
                <a:close/>
                <a:moveTo>
                  <a:pt x="92753" y="53994"/>
                </a:moveTo>
                <a:lnTo>
                  <a:pt x="5507" y="53994"/>
                </a:lnTo>
                <a:lnTo>
                  <a:pt x="5507" y="36031"/>
                </a:lnTo>
                <a:cubicBezTo>
                  <a:pt x="5507" y="32736"/>
                  <a:pt x="7922" y="29973"/>
                  <a:pt x="10917" y="29973"/>
                </a:cubicBezTo>
                <a:lnTo>
                  <a:pt x="32753" y="29973"/>
                </a:lnTo>
                <a:cubicBezTo>
                  <a:pt x="40966" y="29973"/>
                  <a:pt x="40966" y="41984"/>
                  <a:pt x="54589" y="41984"/>
                </a:cubicBezTo>
                <a:lnTo>
                  <a:pt x="87246" y="41984"/>
                </a:lnTo>
                <a:cubicBezTo>
                  <a:pt x="90241" y="41984"/>
                  <a:pt x="92753" y="44747"/>
                  <a:pt x="92753" y="48042"/>
                </a:cubicBezTo>
                <a:lnTo>
                  <a:pt x="92753" y="53994"/>
                </a:lnTo>
                <a:close/>
                <a:moveTo>
                  <a:pt x="109082" y="12010"/>
                </a:moveTo>
                <a:lnTo>
                  <a:pt x="76328" y="12010"/>
                </a:lnTo>
                <a:cubicBezTo>
                  <a:pt x="65507" y="12010"/>
                  <a:pt x="65507" y="0"/>
                  <a:pt x="54589" y="0"/>
                </a:cubicBezTo>
                <a:lnTo>
                  <a:pt x="32753" y="0"/>
                </a:lnTo>
                <a:cubicBezTo>
                  <a:pt x="26763" y="0"/>
                  <a:pt x="21835" y="5420"/>
                  <a:pt x="21835" y="12010"/>
                </a:cubicBezTo>
                <a:lnTo>
                  <a:pt x="21835" y="14986"/>
                </a:lnTo>
                <a:cubicBezTo>
                  <a:pt x="21835" y="16793"/>
                  <a:pt x="22898" y="18069"/>
                  <a:pt x="24541" y="18069"/>
                </a:cubicBezTo>
                <a:cubicBezTo>
                  <a:pt x="26183" y="18069"/>
                  <a:pt x="27246" y="16793"/>
                  <a:pt x="27246" y="14986"/>
                </a:cubicBezTo>
                <a:lnTo>
                  <a:pt x="27246" y="12010"/>
                </a:lnTo>
                <a:cubicBezTo>
                  <a:pt x="27246" y="8715"/>
                  <a:pt x="29758" y="6058"/>
                  <a:pt x="32753" y="6058"/>
                </a:cubicBezTo>
                <a:lnTo>
                  <a:pt x="54589" y="6058"/>
                </a:lnTo>
                <a:cubicBezTo>
                  <a:pt x="62705" y="6058"/>
                  <a:pt x="62705" y="18069"/>
                  <a:pt x="76328" y="18069"/>
                </a:cubicBezTo>
                <a:lnTo>
                  <a:pt x="109082" y="18069"/>
                </a:lnTo>
                <a:cubicBezTo>
                  <a:pt x="112077" y="18069"/>
                  <a:pt x="114589" y="20726"/>
                  <a:pt x="114589" y="24021"/>
                </a:cubicBezTo>
                <a:lnTo>
                  <a:pt x="114589" y="83968"/>
                </a:lnTo>
                <a:cubicBezTo>
                  <a:pt x="114589" y="87263"/>
                  <a:pt x="112077" y="90026"/>
                  <a:pt x="109082" y="90026"/>
                </a:cubicBezTo>
                <a:lnTo>
                  <a:pt x="106376" y="90026"/>
                </a:lnTo>
                <a:cubicBezTo>
                  <a:pt x="104734" y="90026"/>
                  <a:pt x="103671" y="91195"/>
                  <a:pt x="103671" y="93002"/>
                </a:cubicBezTo>
                <a:cubicBezTo>
                  <a:pt x="103671" y="94809"/>
                  <a:pt x="104734" y="95978"/>
                  <a:pt x="106376" y="95978"/>
                </a:cubicBezTo>
                <a:lnTo>
                  <a:pt x="109082" y="95978"/>
                </a:lnTo>
                <a:cubicBezTo>
                  <a:pt x="115072" y="95978"/>
                  <a:pt x="120000" y="90664"/>
                  <a:pt x="120000" y="83968"/>
                </a:cubicBezTo>
                <a:lnTo>
                  <a:pt x="120000" y="24021"/>
                </a:lnTo>
                <a:cubicBezTo>
                  <a:pt x="120000" y="17431"/>
                  <a:pt x="115072" y="12010"/>
                  <a:pt x="109082" y="1201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9" name="Google Shape;1143;p74">
            <a:extLst>
              <a:ext uri="{FF2B5EF4-FFF2-40B4-BE49-F238E27FC236}">
                <a16:creationId xmlns:a16="http://schemas.microsoft.com/office/drawing/2014/main" id="{7A97E857-B8E8-45E0-A1F6-C564ECCB4511}"/>
              </a:ext>
            </a:extLst>
          </p:cNvPr>
          <p:cNvSpPr/>
          <p:nvPr/>
        </p:nvSpPr>
        <p:spPr>
          <a:xfrm>
            <a:off x="4748186" y="2771078"/>
            <a:ext cx="297000" cy="297000"/>
          </a:xfrm>
          <a:custGeom>
            <a:avLst/>
            <a:gdLst/>
            <a:ahLst/>
            <a:cxnLst/>
            <a:rect l="l" t="t" r="r" b="b"/>
            <a:pathLst>
              <a:path w="120000" h="120000" extrusionOk="0">
                <a:moveTo>
                  <a:pt x="98164" y="0"/>
                </a:moveTo>
                <a:cubicBezTo>
                  <a:pt x="92173" y="0"/>
                  <a:pt x="86763" y="2415"/>
                  <a:pt x="82608" y="6280"/>
                </a:cubicBezTo>
                <a:lnTo>
                  <a:pt x="8985" y="79903"/>
                </a:lnTo>
                <a:lnTo>
                  <a:pt x="0" y="120000"/>
                </a:lnTo>
                <a:lnTo>
                  <a:pt x="40096" y="110917"/>
                </a:lnTo>
                <a:lnTo>
                  <a:pt x="113719" y="37294"/>
                </a:lnTo>
                <a:cubicBezTo>
                  <a:pt x="117584" y="33526"/>
                  <a:pt x="120000" y="28019"/>
                  <a:pt x="120000" y="21835"/>
                </a:cubicBezTo>
                <a:cubicBezTo>
                  <a:pt x="120000" y="9758"/>
                  <a:pt x="110144" y="0"/>
                  <a:pt x="98164" y="0"/>
                </a:cubicBezTo>
                <a:close/>
                <a:moveTo>
                  <a:pt x="35458" y="105797"/>
                </a:moveTo>
                <a:lnTo>
                  <a:pt x="16425" y="110144"/>
                </a:lnTo>
                <a:lnTo>
                  <a:pt x="16425" y="103574"/>
                </a:lnTo>
                <a:lnTo>
                  <a:pt x="9855" y="103574"/>
                </a:lnTo>
                <a:lnTo>
                  <a:pt x="14202" y="84541"/>
                </a:lnTo>
                <a:lnTo>
                  <a:pt x="35458" y="84541"/>
                </a:lnTo>
                <a:lnTo>
                  <a:pt x="35458" y="105797"/>
                </a:lnTo>
                <a:close/>
                <a:moveTo>
                  <a:pt x="40966" y="102222"/>
                </a:moveTo>
                <a:lnTo>
                  <a:pt x="40966" y="81739"/>
                </a:lnTo>
                <a:cubicBezTo>
                  <a:pt x="40966" y="80193"/>
                  <a:pt x="39806" y="79033"/>
                  <a:pt x="38164" y="79033"/>
                </a:cubicBezTo>
                <a:lnTo>
                  <a:pt x="17777" y="79033"/>
                </a:lnTo>
                <a:lnTo>
                  <a:pt x="76328" y="20386"/>
                </a:lnTo>
                <a:lnTo>
                  <a:pt x="99516" y="43574"/>
                </a:lnTo>
                <a:lnTo>
                  <a:pt x="40966" y="102222"/>
                </a:lnTo>
                <a:close/>
                <a:moveTo>
                  <a:pt x="109661" y="33236"/>
                </a:moveTo>
                <a:lnTo>
                  <a:pt x="103381" y="39516"/>
                </a:lnTo>
                <a:lnTo>
                  <a:pt x="80193" y="16328"/>
                </a:lnTo>
                <a:lnTo>
                  <a:pt x="86473" y="10048"/>
                </a:lnTo>
                <a:cubicBezTo>
                  <a:pt x="86473" y="10048"/>
                  <a:pt x="90821" y="5120"/>
                  <a:pt x="97874" y="5120"/>
                </a:cubicBezTo>
                <a:cubicBezTo>
                  <a:pt x="106956" y="5120"/>
                  <a:pt x="114299" y="12560"/>
                  <a:pt x="114299" y="21545"/>
                </a:cubicBezTo>
                <a:cubicBezTo>
                  <a:pt x="114589" y="26473"/>
                  <a:pt x="112657" y="30531"/>
                  <a:pt x="109661" y="332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1183;p74">
            <a:extLst>
              <a:ext uri="{FF2B5EF4-FFF2-40B4-BE49-F238E27FC236}">
                <a16:creationId xmlns:a16="http://schemas.microsoft.com/office/drawing/2014/main" id="{5331C4E2-57F8-40B9-AEE2-0D31853BAC5B}"/>
              </a:ext>
            </a:extLst>
          </p:cNvPr>
          <p:cNvSpPr/>
          <p:nvPr/>
        </p:nvSpPr>
        <p:spPr>
          <a:xfrm>
            <a:off x="4708321" y="3561694"/>
            <a:ext cx="297000" cy="297000"/>
          </a:xfrm>
          <a:custGeom>
            <a:avLst/>
            <a:gdLst/>
            <a:ahLst/>
            <a:cxnLst/>
            <a:rect l="l" t="t" r="r" b="b"/>
            <a:pathLst>
              <a:path w="120000" h="120000" extrusionOk="0">
                <a:moveTo>
                  <a:pt x="115951" y="47903"/>
                </a:moveTo>
                <a:lnTo>
                  <a:pt x="110168" y="46554"/>
                </a:lnTo>
                <a:cubicBezTo>
                  <a:pt x="109108" y="42216"/>
                  <a:pt x="107180" y="37879"/>
                  <a:pt x="105060" y="34024"/>
                </a:cubicBezTo>
                <a:lnTo>
                  <a:pt x="108048" y="28915"/>
                </a:lnTo>
                <a:cubicBezTo>
                  <a:pt x="108819" y="26987"/>
                  <a:pt x="109686" y="24771"/>
                  <a:pt x="108048" y="23132"/>
                </a:cubicBezTo>
                <a:lnTo>
                  <a:pt x="96867" y="12048"/>
                </a:lnTo>
                <a:cubicBezTo>
                  <a:pt x="96096" y="11180"/>
                  <a:pt x="95228" y="10891"/>
                  <a:pt x="94457" y="10891"/>
                </a:cubicBezTo>
                <a:cubicBezTo>
                  <a:pt x="93301" y="10891"/>
                  <a:pt x="92240" y="11469"/>
                  <a:pt x="91180" y="12048"/>
                </a:cubicBezTo>
                <a:lnTo>
                  <a:pt x="85975" y="15036"/>
                </a:lnTo>
                <a:cubicBezTo>
                  <a:pt x="82216" y="12819"/>
                  <a:pt x="77879" y="10891"/>
                  <a:pt x="73445" y="9831"/>
                </a:cubicBezTo>
                <a:lnTo>
                  <a:pt x="72096" y="4144"/>
                </a:lnTo>
                <a:cubicBezTo>
                  <a:pt x="71614" y="2216"/>
                  <a:pt x="70265" y="0"/>
                  <a:pt x="68048" y="0"/>
                </a:cubicBezTo>
                <a:lnTo>
                  <a:pt x="51951" y="0"/>
                </a:lnTo>
                <a:cubicBezTo>
                  <a:pt x="49831" y="0"/>
                  <a:pt x="48481" y="1927"/>
                  <a:pt x="47903" y="4144"/>
                </a:cubicBezTo>
                <a:lnTo>
                  <a:pt x="46554" y="9831"/>
                </a:lnTo>
                <a:cubicBezTo>
                  <a:pt x="42216" y="10891"/>
                  <a:pt x="37879" y="12819"/>
                  <a:pt x="34024" y="15036"/>
                </a:cubicBezTo>
                <a:lnTo>
                  <a:pt x="28915" y="12048"/>
                </a:lnTo>
                <a:cubicBezTo>
                  <a:pt x="28048" y="11469"/>
                  <a:pt x="26698" y="10891"/>
                  <a:pt x="25638" y="10891"/>
                </a:cubicBezTo>
                <a:cubicBezTo>
                  <a:pt x="24771" y="10891"/>
                  <a:pt x="24000" y="11180"/>
                  <a:pt x="23132" y="12048"/>
                </a:cubicBezTo>
                <a:lnTo>
                  <a:pt x="12048" y="23132"/>
                </a:lnTo>
                <a:cubicBezTo>
                  <a:pt x="10409" y="24771"/>
                  <a:pt x="11180" y="26987"/>
                  <a:pt x="12048" y="28915"/>
                </a:cubicBezTo>
                <a:lnTo>
                  <a:pt x="15036" y="34024"/>
                </a:lnTo>
                <a:cubicBezTo>
                  <a:pt x="12819" y="37879"/>
                  <a:pt x="10891" y="42216"/>
                  <a:pt x="9831" y="46554"/>
                </a:cubicBezTo>
                <a:lnTo>
                  <a:pt x="4144" y="47903"/>
                </a:lnTo>
                <a:cubicBezTo>
                  <a:pt x="2216" y="48481"/>
                  <a:pt x="0" y="49831"/>
                  <a:pt x="0" y="51951"/>
                </a:cubicBezTo>
                <a:lnTo>
                  <a:pt x="0" y="68048"/>
                </a:lnTo>
                <a:cubicBezTo>
                  <a:pt x="0" y="70265"/>
                  <a:pt x="1927" y="71325"/>
                  <a:pt x="4144" y="72096"/>
                </a:cubicBezTo>
                <a:lnTo>
                  <a:pt x="9831" y="73445"/>
                </a:lnTo>
                <a:cubicBezTo>
                  <a:pt x="10891" y="77879"/>
                  <a:pt x="12819" y="82216"/>
                  <a:pt x="15036" y="85975"/>
                </a:cubicBezTo>
                <a:lnTo>
                  <a:pt x="12048" y="91180"/>
                </a:lnTo>
                <a:cubicBezTo>
                  <a:pt x="10891" y="92819"/>
                  <a:pt x="10409" y="95228"/>
                  <a:pt x="12048" y="96867"/>
                </a:cubicBezTo>
                <a:lnTo>
                  <a:pt x="23132" y="108048"/>
                </a:lnTo>
                <a:cubicBezTo>
                  <a:pt x="24000" y="108819"/>
                  <a:pt x="24771" y="108819"/>
                  <a:pt x="25638" y="108819"/>
                </a:cubicBezTo>
                <a:cubicBezTo>
                  <a:pt x="26698" y="108819"/>
                  <a:pt x="27759" y="108337"/>
                  <a:pt x="28915" y="108048"/>
                </a:cubicBezTo>
                <a:lnTo>
                  <a:pt x="34024" y="105060"/>
                </a:lnTo>
                <a:cubicBezTo>
                  <a:pt x="37879" y="107180"/>
                  <a:pt x="42216" y="109108"/>
                  <a:pt x="46554" y="110168"/>
                </a:cubicBezTo>
                <a:lnTo>
                  <a:pt x="47903" y="115951"/>
                </a:lnTo>
                <a:cubicBezTo>
                  <a:pt x="48481" y="117783"/>
                  <a:pt x="49831" y="120000"/>
                  <a:pt x="51951" y="120000"/>
                </a:cubicBezTo>
                <a:lnTo>
                  <a:pt x="68048" y="120000"/>
                </a:lnTo>
                <a:cubicBezTo>
                  <a:pt x="70265" y="120000"/>
                  <a:pt x="71325" y="118072"/>
                  <a:pt x="72096" y="115951"/>
                </a:cubicBezTo>
                <a:lnTo>
                  <a:pt x="73445" y="110168"/>
                </a:lnTo>
                <a:cubicBezTo>
                  <a:pt x="77879" y="109108"/>
                  <a:pt x="82216" y="107180"/>
                  <a:pt x="85975" y="105060"/>
                </a:cubicBezTo>
                <a:lnTo>
                  <a:pt x="91180" y="108048"/>
                </a:lnTo>
                <a:cubicBezTo>
                  <a:pt x="92240" y="108626"/>
                  <a:pt x="93301" y="108819"/>
                  <a:pt x="94457" y="108819"/>
                </a:cubicBezTo>
                <a:cubicBezTo>
                  <a:pt x="95228" y="108819"/>
                  <a:pt x="96096" y="108626"/>
                  <a:pt x="96867" y="108048"/>
                </a:cubicBezTo>
                <a:lnTo>
                  <a:pt x="108048" y="96867"/>
                </a:lnTo>
                <a:cubicBezTo>
                  <a:pt x="109686" y="95228"/>
                  <a:pt x="109108" y="93108"/>
                  <a:pt x="108048" y="91180"/>
                </a:cubicBezTo>
                <a:lnTo>
                  <a:pt x="105060" y="85975"/>
                </a:lnTo>
                <a:cubicBezTo>
                  <a:pt x="107180" y="82216"/>
                  <a:pt x="109108" y="77879"/>
                  <a:pt x="110168" y="73445"/>
                </a:cubicBezTo>
                <a:lnTo>
                  <a:pt x="115951" y="72096"/>
                </a:lnTo>
                <a:cubicBezTo>
                  <a:pt x="117783" y="71614"/>
                  <a:pt x="120000" y="70265"/>
                  <a:pt x="120000" y="68048"/>
                </a:cubicBezTo>
                <a:lnTo>
                  <a:pt x="120000" y="51951"/>
                </a:lnTo>
                <a:cubicBezTo>
                  <a:pt x="120000" y="49831"/>
                  <a:pt x="118072" y="48481"/>
                  <a:pt x="115951" y="47903"/>
                </a:cubicBezTo>
                <a:close/>
                <a:moveTo>
                  <a:pt x="114602" y="66698"/>
                </a:moveTo>
                <a:lnTo>
                  <a:pt x="114602" y="66698"/>
                </a:lnTo>
                <a:lnTo>
                  <a:pt x="108819" y="68048"/>
                </a:lnTo>
                <a:cubicBezTo>
                  <a:pt x="106987" y="68626"/>
                  <a:pt x="105349" y="69975"/>
                  <a:pt x="105060" y="71903"/>
                </a:cubicBezTo>
                <a:cubicBezTo>
                  <a:pt x="103903" y="75662"/>
                  <a:pt x="102361" y="79518"/>
                  <a:pt x="100433" y="82987"/>
                </a:cubicBezTo>
                <a:cubicBezTo>
                  <a:pt x="99373" y="84626"/>
                  <a:pt x="99373" y="86843"/>
                  <a:pt x="100433" y="88481"/>
                </a:cubicBezTo>
                <a:lnTo>
                  <a:pt x="103421" y="93301"/>
                </a:lnTo>
                <a:lnTo>
                  <a:pt x="93879" y="102843"/>
                </a:lnTo>
                <a:lnTo>
                  <a:pt x="93879" y="102843"/>
                </a:lnTo>
                <a:lnTo>
                  <a:pt x="88963" y="99855"/>
                </a:lnTo>
                <a:cubicBezTo>
                  <a:pt x="88192" y="99373"/>
                  <a:pt x="87132" y="99084"/>
                  <a:pt x="86265" y="99084"/>
                </a:cubicBezTo>
                <a:cubicBezTo>
                  <a:pt x="85493" y="99084"/>
                  <a:pt x="84337" y="99373"/>
                  <a:pt x="83566" y="99855"/>
                </a:cubicBezTo>
                <a:cubicBezTo>
                  <a:pt x="80000" y="101783"/>
                  <a:pt x="76240" y="103421"/>
                  <a:pt x="72385" y="104481"/>
                </a:cubicBezTo>
                <a:cubicBezTo>
                  <a:pt x="70457" y="105060"/>
                  <a:pt x="69108" y="106409"/>
                  <a:pt x="68626" y="108337"/>
                </a:cubicBezTo>
                <a:lnTo>
                  <a:pt x="67180" y="114024"/>
                </a:lnTo>
                <a:lnTo>
                  <a:pt x="67180" y="114024"/>
                </a:lnTo>
                <a:lnTo>
                  <a:pt x="53879" y="114024"/>
                </a:lnTo>
                <a:lnTo>
                  <a:pt x="52530" y="108337"/>
                </a:lnTo>
                <a:cubicBezTo>
                  <a:pt x="51951" y="106409"/>
                  <a:pt x="50602" y="104771"/>
                  <a:pt x="48771" y="104481"/>
                </a:cubicBezTo>
                <a:cubicBezTo>
                  <a:pt x="44915" y="103421"/>
                  <a:pt x="41156" y="101783"/>
                  <a:pt x="37590" y="99855"/>
                </a:cubicBezTo>
                <a:cubicBezTo>
                  <a:pt x="36722" y="99373"/>
                  <a:pt x="35662" y="99084"/>
                  <a:pt x="34891" y="99084"/>
                </a:cubicBezTo>
                <a:cubicBezTo>
                  <a:pt x="33734" y="99084"/>
                  <a:pt x="32963" y="99373"/>
                  <a:pt x="32096" y="99855"/>
                </a:cubicBezTo>
                <a:lnTo>
                  <a:pt x="27277" y="102843"/>
                </a:lnTo>
                <a:lnTo>
                  <a:pt x="27277" y="102843"/>
                </a:lnTo>
                <a:lnTo>
                  <a:pt x="17734" y="93301"/>
                </a:lnTo>
                <a:lnTo>
                  <a:pt x="20722" y="88481"/>
                </a:lnTo>
                <a:cubicBezTo>
                  <a:pt x="21783" y="86843"/>
                  <a:pt x="21783" y="84626"/>
                  <a:pt x="20722" y="82987"/>
                </a:cubicBezTo>
                <a:cubicBezTo>
                  <a:pt x="18506" y="79518"/>
                  <a:pt x="17156" y="75662"/>
                  <a:pt x="16096" y="71903"/>
                </a:cubicBezTo>
                <a:cubicBezTo>
                  <a:pt x="15518" y="69975"/>
                  <a:pt x="14168" y="68626"/>
                  <a:pt x="12240" y="68048"/>
                </a:cubicBezTo>
                <a:lnTo>
                  <a:pt x="6843" y="66698"/>
                </a:lnTo>
                <a:lnTo>
                  <a:pt x="6843" y="66698"/>
                </a:lnTo>
                <a:lnTo>
                  <a:pt x="6843" y="53397"/>
                </a:lnTo>
                <a:lnTo>
                  <a:pt x="12530" y="51951"/>
                </a:lnTo>
                <a:cubicBezTo>
                  <a:pt x="14457" y="51469"/>
                  <a:pt x="16096" y="50120"/>
                  <a:pt x="16385" y="48192"/>
                </a:cubicBezTo>
                <a:cubicBezTo>
                  <a:pt x="17445" y="44337"/>
                  <a:pt x="19084" y="40578"/>
                  <a:pt x="21012" y="37012"/>
                </a:cubicBezTo>
                <a:cubicBezTo>
                  <a:pt x="22072" y="35373"/>
                  <a:pt x="22072" y="33253"/>
                  <a:pt x="21012" y="31614"/>
                </a:cubicBezTo>
                <a:lnTo>
                  <a:pt x="18024" y="26698"/>
                </a:lnTo>
                <a:lnTo>
                  <a:pt x="18024" y="26698"/>
                </a:lnTo>
                <a:lnTo>
                  <a:pt x="27469" y="17156"/>
                </a:lnTo>
                <a:lnTo>
                  <a:pt x="32385" y="20144"/>
                </a:lnTo>
                <a:cubicBezTo>
                  <a:pt x="33253" y="20722"/>
                  <a:pt x="34313" y="21012"/>
                  <a:pt x="35084" y="21012"/>
                </a:cubicBezTo>
                <a:cubicBezTo>
                  <a:pt x="35951" y="21012"/>
                  <a:pt x="37012" y="20722"/>
                  <a:pt x="37879" y="20144"/>
                </a:cubicBezTo>
                <a:cubicBezTo>
                  <a:pt x="41349" y="18313"/>
                  <a:pt x="45204" y="16674"/>
                  <a:pt x="48963" y="15518"/>
                </a:cubicBezTo>
                <a:cubicBezTo>
                  <a:pt x="50891" y="15036"/>
                  <a:pt x="52240" y="13686"/>
                  <a:pt x="52819" y="11759"/>
                </a:cubicBezTo>
                <a:lnTo>
                  <a:pt x="54168" y="6072"/>
                </a:lnTo>
                <a:lnTo>
                  <a:pt x="67469" y="6072"/>
                </a:lnTo>
                <a:lnTo>
                  <a:pt x="67469" y="6072"/>
                </a:lnTo>
                <a:lnTo>
                  <a:pt x="68819" y="11759"/>
                </a:lnTo>
                <a:cubicBezTo>
                  <a:pt x="69397" y="13686"/>
                  <a:pt x="70746" y="15228"/>
                  <a:pt x="72674" y="15518"/>
                </a:cubicBezTo>
                <a:cubicBezTo>
                  <a:pt x="76433" y="16674"/>
                  <a:pt x="80289" y="18313"/>
                  <a:pt x="83855" y="20144"/>
                </a:cubicBezTo>
                <a:cubicBezTo>
                  <a:pt x="84626" y="20722"/>
                  <a:pt x="85686" y="21012"/>
                  <a:pt x="86554" y="21012"/>
                </a:cubicBezTo>
                <a:cubicBezTo>
                  <a:pt x="87614" y="21012"/>
                  <a:pt x="88481" y="20722"/>
                  <a:pt x="89253" y="20144"/>
                </a:cubicBezTo>
                <a:lnTo>
                  <a:pt x="94168" y="17156"/>
                </a:lnTo>
                <a:lnTo>
                  <a:pt x="103710" y="26698"/>
                </a:lnTo>
                <a:lnTo>
                  <a:pt x="103710" y="26698"/>
                </a:lnTo>
                <a:lnTo>
                  <a:pt x="100722" y="31614"/>
                </a:lnTo>
                <a:cubicBezTo>
                  <a:pt x="99566" y="33253"/>
                  <a:pt x="99566" y="35373"/>
                  <a:pt x="100722" y="37012"/>
                </a:cubicBezTo>
                <a:cubicBezTo>
                  <a:pt x="102554" y="40578"/>
                  <a:pt x="104192" y="44337"/>
                  <a:pt x="105349" y="48192"/>
                </a:cubicBezTo>
                <a:cubicBezTo>
                  <a:pt x="105831" y="50120"/>
                  <a:pt x="107180" y="51469"/>
                  <a:pt x="109108" y="51951"/>
                </a:cubicBezTo>
                <a:lnTo>
                  <a:pt x="114795" y="53397"/>
                </a:lnTo>
                <a:lnTo>
                  <a:pt x="114795" y="66698"/>
                </a:lnTo>
                <a:lnTo>
                  <a:pt x="114602" y="66698"/>
                </a:lnTo>
                <a:close/>
                <a:moveTo>
                  <a:pt x="60144" y="32674"/>
                </a:moveTo>
                <a:cubicBezTo>
                  <a:pt x="45204" y="32674"/>
                  <a:pt x="32963" y="44915"/>
                  <a:pt x="32963" y="59855"/>
                </a:cubicBezTo>
                <a:cubicBezTo>
                  <a:pt x="32963" y="74891"/>
                  <a:pt x="45204" y="87132"/>
                  <a:pt x="60144" y="87132"/>
                </a:cubicBezTo>
                <a:cubicBezTo>
                  <a:pt x="75084" y="87132"/>
                  <a:pt x="87325" y="74891"/>
                  <a:pt x="87325" y="59855"/>
                </a:cubicBezTo>
                <a:cubicBezTo>
                  <a:pt x="87325" y="44915"/>
                  <a:pt x="75084" y="32674"/>
                  <a:pt x="60144" y="32674"/>
                </a:cubicBezTo>
                <a:close/>
                <a:moveTo>
                  <a:pt x="60144" y="81638"/>
                </a:moveTo>
                <a:cubicBezTo>
                  <a:pt x="48192" y="81638"/>
                  <a:pt x="38361" y="71903"/>
                  <a:pt x="38361" y="59855"/>
                </a:cubicBezTo>
                <a:cubicBezTo>
                  <a:pt x="38361" y="47903"/>
                  <a:pt x="48192" y="38168"/>
                  <a:pt x="60144" y="38168"/>
                </a:cubicBezTo>
                <a:cubicBezTo>
                  <a:pt x="72096" y="38168"/>
                  <a:pt x="81927" y="47903"/>
                  <a:pt x="81927" y="59855"/>
                </a:cubicBezTo>
                <a:cubicBezTo>
                  <a:pt x="81927" y="71903"/>
                  <a:pt x="72096" y="81638"/>
                  <a:pt x="60144" y="8163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34447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9" name="Google Shape;909;p66"/>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Windward</a:t>
            </a:r>
            <a:r>
              <a:rPr lang="en-US" dirty="0"/>
              <a:t> Only Features</a:t>
            </a:r>
            <a:endParaRPr dirty="0"/>
          </a:p>
        </p:txBody>
      </p:sp>
      <p:sp>
        <p:nvSpPr>
          <p:cNvPr id="912" name="Google Shape;912;p66"/>
          <p:cNvSpPr txBox="1"/>
          <p:nvPr/>
        </p:nvSpPr>
        <p:spPr>
          <a:xfrm>
            <a:off x="1064949" y="1236003"/>
            <a:ext cx="3585600" cy="341100"/>
          </a:xfrm>
          <a:prstGeom prst="rect">
            <a:avLst/>
          </a:prstGeom>
          <a:noFill/>
          <a:ln>
            <a:noFill/>
          </a:ln>
        </p:spPr>
        <p:txBody>
          <a:bodyPr spcFirstLastPara="1" wrap="square" lIns="91425" tIns="91425" rIns="91425" bIns="91425" anchor="ctr" anchorCtr="0">
            <a:noAutofit/>
          </a:bodyPr>
          <a:lstStyle/>
          <a:p>
            <a:r>
              <a:rPr lang="en-US" sz="1200" b="1" dirty="0">
                <a:solidFill>
                  <a:schemeClr val="tx1">
                    <a:lumMod val="75000"/>
                    <a:lumOff val="25000"/>
                  </a:schemeClr>
                </a:solidFill>
                <a:latin typeface="Muli" panose="020B0604020202020204" charset="0"/>
              </a:rPr>
              <a:t>PODs – drag &amp; drop </a:t>
            </a:r>
            <a:r>
              <a:rPr lang="en-US" sz="1200" b="1" dirty="0" err="1">
                <a:solidFill>
                  <a:schemeClr val="tx1">
                    <a:lumMod val="75000"/>
                    <a:lumOff val="25000"/>
                  </a:schemeClr>
                </a:solidFill>
                <a:latin typeface="Muli" panose="020B0604020202020204" charset="0"/>
              </a:rPr>
              <a:t>doclets</a:t>
            </a:r>
            <a:endParaRPr lang="en-US" sz="1200" b="1" dirty="0">
              <a:solidFill>
                <a:schemeClr val="tx1">
                  <a:lumMod val="75000"/>
                  <a:lumOff val="25000"/>
                </a:schemeClr>
              </a:solidFill>
              <a:latin typeface="Muli" panose="020B0604020202020204" charset="0"/>
            </a:endParaRPr>
          </a:p>
        </p:txBody>
      </p:sp>
      <p:grpSp>
        <p:nvGrpSpPr>
          <p:cNvPr id="6" name="Group 5">
            <a:extLst>
              <a:ext uri="{FF2B5EF4-FFF2-40B4-BE49-F238E27FC236}">
                <a16:creationId xmlns:a16="http://schemas.microsoft.com/office/drawing/2014/main" id="{C34A1052-0C4C-4D70-BA4F-1F59D5E3C001}"/>
              </a:ext>
            </a:extLst>
          </p:cNvPr>
          <p:cNvGrpSpPr/>
          <p:nvPr/>
        </p:nvGrpSpPr>
        <p:grpSpPr>
          <a:xfrm>
            <a:off x="1064949" y="1887863"/>
            <a:ext cx="4310700" cy="693693"/>
            <a:chOff x="4110600" y="1596769"/>
            <a:chExt cx="4310700" cy="693693"/>
          </a:xfrm>
        </p:grpSpPr>
        <p:sp>
          <p:nvSpPr>
            <p:cNvPr id="913" name="Google Shape;913;p66"/>
            <p:cNvSpPr txBox="1"/>
            <p:nvPr/>
          </p:nvSpPr>
          <p:spPr>
            <a:xfrm>
              <a:off x="4110600" y="1741762"/>
              <a:ext cx="4310700" cy="548700"/>
            </a:xfrm>
            <a:prstGeom prst="rect">
              <a:avLst/>
            </a:prstGeom>
            <a:noFill/>
            <a:ln>
              <a:noFill/>
            </a:ln>
          </p:spPr>
          <p:txBody>
            <a:bodyPr spcFirstLastPara="1" wrap="square" lIns="91425" tIns="91425" rIns="91425" bIns="91425" anchor="ctr" anchorCtr="0">
              <a:noAutofit/>
            </a:bodyPr>
            <a:lstStyle/>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No 3</a:t>
              </a:r>
              <a:r>
                <a:rPr lang="en-US" sz="1050" baseline="30000" dirty="0">
                  <a:solidFill>
                    <a:schemeClr val="tx1">
                      <a:lumMod val="75000"/>
                      <a:lumOff val="25000"/>
                    </a:schemeClr>
                  </a:solidFill>
                  <a:latin typeface="Muli" panose="020B0604020202020204" charset="0"/>
                </a:rPr>
                <a:t>rd</a:t>
              </a:r>
              <a:r>
                <a:rPr lang="en-US" sz="1050" dirty="0">
                  <a:solidFill>
                    <a:schemeClr val="tx1">
                      <a:lumMod val="75000"/>
                      <a:lumOff val="25000"/>
                    </a:schemeClr>
                  </a:solidFill>
                  <a:latin typeface="Muli" panose="020B0604020202020204" charset="0"/>
                </a:rPr>
                <a:t> party web designer</a:t>
              </a:r>
            </a:p>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Built around native Word charts</a:t>
              </a:r>
            </a:p>
          </p:txBody>
        </p:sp>
        <p:sp>
          <p:nvSpPr>
            <p:cNvPr id="914" name="Google Shape;914;p66"/>
            <p:cNvSpPr txBox="1"/>
            <p:nvPr/>
          </p:nvSpPr>
          <p:spPr>
            <a:xfrm>
              <a:off x="4110600" y="1596769"/>
              <a:ext cx="2404500" cy="341100"/>
            </a:xfrm>
            <a:prstGeom prst="rect">
              <a:avLst/>
            </a:prstGeom>
            <a:noFill/>
            <a:ln>
              <a:noFill/>
            </a:ln>
          </p:spPr>
          <p:txBody>
            <a:bodyPr spcFirstLastPara="1" wrap="square" lIns="91425" tIns="91425" rIns="91425" bIns="91425" anchor="ctr" anchorCtr="0">
              <a:noAutofit/>
            </a:bodyPr>
            <a:lstStyle/>
            <a:p>
              <a:r>
                <a:rPr lang="en-US" sz="1200" b="1" dirty="0">
                  <a:solidFill>
                    <a:schemeClr val="tx1">
                      <a:lumMod val="75000"/>
                      <a:lumOff val="25000"/>
                    </a:schemeClr>
                  </a:solidFill>
                  <a:latin typeface="Muli" panose="020B0604020202020204" charset="0"/>
                </a:rPr>
                <a:t>Charts (from data)</a:t>
              </a:r>
            </a:p>
          </p:txBody>
        </p:sp>
      </p:grpSp>
      <p:sp>
        <p:nvSpPr>
          <p:cNvPr id="917" name="Google Shape;917;p66"/>
          <p:cNvSpPr txBox="1"/>
          <p:nvPr/>
        </p:nvSpPr>
        <p:spPr>
          <a:xfrm>
            <a:off x="946605" y="3621612"/>
            <a:ext cx="4310700" cy="548700"/>
          </a:xfrm>
          <a:prstGeom prst="rect">
            <a:avLst/>
          </a:prstGeom>
          <a:noFill/>
          <a:ln>
            <a:noFill/>
          </a:ln>
        </p:spPr>
        <p:txBody>
          <a:bodyPr spcFirstLastPara="1" wrap="square" lIns="91425" tIns="91425" rIns="91425" bIns="91425" anchor="ctr" anchorCtr="0">
            <a:noAutofit/>
          </a:bodyPr>
          <a:lstStyle/>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Including direct to printers</a:t>
            </a:r>
          </a:p>
        </p:txBody>
      </p:sp>
      <p:sp>
        <p:nvSpPr>
          <p:cNvPr id="918" name="Google Shape;918;p66"/>
          <p:cNvSpPr txBox="1"/>
          <p:nvPr/>
        </p:nvSpPr>
        <p:spPr>
          <a:xfrm>
            <a:off x="1034798" y="3511632"/>
            <a:ext cx="2925200" cy="341100"/>
          </a:xfrm>
          <a:prstGeom prst="rect">
            <a:avLst/>
          </a:prstGeom>
          <a:noFill/>
          <a:ln>
            <a:noFill/>
          </a:ln>
        </p:spPr>
        <p:txBody>
          <a:bodyPr spcFirstLastPara="1" wrap="square" lIns="91425" tIns="91425" rIns="91425" bIns="91425" anchor="ctr" anchorCtr="0">
            <a:noAutofit/>
          </a:bodyPr>
          <a:lstStyle/>
          <a:p>
            <a:r>
              <a:rPr lang="en-US" sz="1200" b="1" dirty="0">
                <a:solidFill>
                  <a:schemeClr val="tx1">
                    <a:lumMod val="75000"/>
                    <a:lumOff val="25000"/>
                  </a:schemeClr>
                </a:solidFill>
                <a:latin typeface="Muli" panose="020B0604020202020204" charset="0"/>
              </a:rPr>
              <a:t>Output to over 20 file formats</a:t>
            </a:r>
          </a:p>
        </p:txBody>
      </p:sp>
      <p:sp>
        <p:nvSpPr>
          <p:cNvPr id="920" name="Google Shape;920;p66"/>
          <p:cNvSpPr/>
          <p:nvPr/>
        </p:nvSpPr>
        <p:spPr>
          <a:xfrm>
            <a:off x="380489" y="1204734"/>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66"/>
          <p:cNvSpPr/>
          <p:nvPr/>
        </p:nvSpPr>
        <p:spPr>
          <a:xfrm>
            <a:off x="370483" y="1191317"/>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
        <p:nvSpPr>
          <p:cNvPr id="928" name="Google Shape;928;p66"/>
          <p:cNvSpPr/>
          <p:nvPr/>
        </p:nvSpPr>
        <p:spPr>
          <a:xfrm>
            <a:off x="388081" y="3422732"/>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66"/>
          <p:cNvSpPr/>
          <p:nvPr/>
        </p:nvSpPr>
        <p:spPr>
          <a:xfrm>
            <a:off x="378075" y="3422740"/>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32" name="Google Shape;932;p66"/>
          <p:cNvSpPr/>
          <p:nvPr/>
        </p:nvSpPr>
        <p:spPr>
          <a:xfrm>
            <a:off x="383077" y="2657541"/>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66"/>
          <p:cNvSpPr/>
          <p:nvPr/>
        </p:nvSpPr>
        <p:spPr>
          <a:xfrm>
            <a:off x="373071" y="2657549"/>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grpSp>
        <p:nvGrpSpPr>
          <p:cNvPr id="5" name="Group 4">
            <a:extLst>
              <a:ext uri="{FF2B5EF4-FFF2-40B4-BE49-F238E27FC236}">
                <a16:creationId xmlns:a16="http://schemas.microsoft.com/office/drawing/2014/main" id="{FFEB815B-B584-4981-A1AD-BB66486E0F95}"/>
              </a:ext>
            </a:extLst>
          </p:cNvPr>
          <p:cNvGrpSpPr/>
          <p:nvPr/>
        </p:nvGrpSpPr>
        <p:grpSpPr>
          <a:xfrm>
            <a:off x="1064949" y="4274310"/>
            <a:ext cx="4310700" cy="765887"/>
            <a:chOff x="4110600" y="3350576"/>
            <a:chExt cx="4310700" cy="765887"/>
          </a:xfrm>
        </p:grpSpPr>
        <p:sp>
          <p:nvSpPr>
            <p:cNvPr id="37" name="Google Shape;917;p66">
              <a:extLst>
                <a:ext uri="{FF2B5EF4-FFF2-40B4-BE49-F238E27FC236}">
                  <a16:creationId xmlns:a16="http://schemas.microsoft.com/office/drawing/2014/main" id="{BD525D42-9303-4753-8E36-0DDFB1CF28DF}"/>
                </a:ext>
              </a:extLst>
            </p:cNvPr>
            <p:cNvSpPr txBox="1"/>
            <p:nvPr/>
          </p:nvSpPr>
          <p:spPr>
            <a:xfrm>
              <a:off x="4110600" y="3567763"/>
              <a:ext cx="4310700" cy="548700"/>
            </a:xfrm>
            <a:prstGeom prst="rect">
              <a:avLst/>
            </a:prstGeom>
            <a:noFill/>
            <a:ln>
              <a:noFill/>
            </a:ln>
          </p:spPr>
          <p:txBody>
            <a:bodyPr spcFirstLastPara="1" wrap="square" lIns="91425" tIns="91425" rIns="91425" bIns="91425" anchor="ctr" anchorCtr="0">
              <a:noAutofit/>
            </a:bodyPr>
            <a:lstStyle/>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Headers &amp; footers optionally included</a:t>
              </a:r>
            </a:p>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Child styles &amp; format merged</a:t>
              </a:r>
            </a:p>
          </p:txBody>
        </p:sp>
        <p:sp>
          <p:nvSpPr>
            <p:cNvPr id="38" name="Google Shape;918;p66">
              <a:extLst>
                <a:ext uri="{FF2B5EF4-FFF2-40B4-BE49-F238E27FC236}">
                  <a16:creationId xmlns:a16="http://schemas.microsoft.com/office/drawing/2014/main" id="{44D5DBD1-02A3-4BE0-A9EA-26D65C48956D}"/>
                </a:ext>
              </a:extLst>
            </p:cNvPr>
            <p:cNvSpPr txBox="1"/>
            <p:nvPr/>
          </p:nvSpPr>
          <p:spPr>
            <a:xfrm>
              <a:off x="4110600" y="3350576"/>
              <a:ext cx="2925200" cy="341100"/>
            </a:xfrm>
            <a:prstGeom prst="rect">
              <a:avLst/>
            </a:prstGeom>
            <a:noFill/>
            <a:ln>
              <a:noFill/>
            </a:ln>
          </p:spPr>
          <p:txBody>
            <a:bodyPr spcFirstLastPara="1" wrap="square" lIns="91425" tIns="91425" rIns="91425" bIns="91425" anchor="ctr" anchorCtr="0">
              <a:noAutofit/>
            </a:bodyPr>
            <a:lstStyle/>
            <a:p>
              <a:r>
                <a:rPr lang="en-US" sz="1200" b="1" dirty="0">
                  <a:solidFill>
                    <a:schemeClr val="tx1">
                      <a:lumMod val="75000"/>
                      <a:lumOff val="25000"/>
                    </a:schemeClr>
                  </a:solidFill>
                  <a:latin typeface="Muli" panose="020B0604020202020204" charset="0"/>
                </a:rPr>
                <a:t>Imported child templates</a:t>
              </a:r>
            </a:p>
          </p:txBody>
        </p:sp>
      </p:grpSp>
      <p:sp>
        <p:nvSpPr>
          <p:cNvPr id="54" name="Google Shape;912;p66">
            <a:extLst>
              <a:ext uri="{FF2B5EF4-FFF2-40B4-BE49-F238E27FC236}">
                <a16:creationId xmlns:a16="http://schemas.microsoft.com/office/drawing/2014/main" id="{098F103F-1B3C-433C-8F72-A3A7D40FEF1B}"/>
              </a:ext>
            </a:extLst>
          </p:cNvPr>
          <p:cNvSpPr txBox="1"/>
          <p:nvPr/>
        </p:nvSpPr>
        <p:spPr>
          <a:xfrm>
            <a:off x="5268880" y="1244494"/>
            <a:ext cx="3585600" cy="341100"/>
          </a:xfrm>
          <a:prstGeom prst="rect">
            <a:avLst/>
          </a:prstGeom>
          <a:noFill/>
          <a:ln>
            <a:noFill/>
          </a:ln>
        </p:spPr>
        <p:txBody>
          <a:bodyPr spcFirstLastPara="1" wrap="square" lIns="91425" tIns="91425" rIns="91425" bIns="91425" anchor="ctr" anchorCtr="0">
            <a:noAutofit/>
          </a:bodyPr>
          <a:lstStyle/>
          <a:p>
            <a:pPr lvl="1"/>
            <a:r>
              <a:rPr lang="en-US" sz="1200" b="1" dirty="0">
                <a:solidFill>
                  <a:schemeClr val="tx1">
                    <a:lumMod val="75000"/>
                    <a:lumOff val="25000"/>
                  </a:schemeClr>
                </a:solidFill>
                <a:latin typeface="Muli" panose="020B0604020202020204" charset="0"/>
              </a:rPr>
              <a:t>Formulas</a:t>
            </a:r>
          </a:p>
        </p:txBody>
      </p:sp>
      <p:sp>
        <p:nvSpPr>
          <p:cNvPr id="55" name="Google Shape;916;p66">
            <a:extLst>
              <a:ext uri="{FF2B5EF4-FFF2-40B4-BE49-F238E27FC236}">
                <a16:creationId xmlns:a16="http://schemas.microsoft.com/office/drawing/2014/main" id="{9185AABF-02B9-463C-9A8B-C7FF4B5815CA}"/>
              </a:ext>
            </a:extLst>
          </p:cNvPr>
          <p:cNvSpPr txBox="1"/>
          <p:nvPr/>
        </p:nvSpPr>
        <p:spPr>
          <a:xfrm>
            <a:off x="5268880" y="2757386"/>
            <a:ext cx="2709300" cy="341100"/>
          </a:xfrm>
          <a:prstGeom prst="rect">
            <a:avLst/>
          </a:prstGeom>
          <a:noFill/>
          <a:ln>
            <a:noFill/>
          </a:ln>
        </p:spPr>
        <p:txBody>
          <a:bodyPr spcFirstLastPara="1" wrap="square" lIns="91425" tIns="91425" rIns="91425" bIns="91425" anchor="ctr" anchorCtr="0">
            <a:noAutofit/>
          </a:bodyPr>
          <a:lstStyle/>
          <a:p>
            <a:pPr lvl="1"/>
            <a:r>
              <a:rPr lang="en-US" sz="1200" b="1" dirty="0">
                <a:solidFill>
                  <a:schemeClr val="tx1">
                    <a:lumMod val="75000"/>
                    <a:lumOff val="25000"/>
                  </a:schemeClr>
                </a:solidFill>
                <a:latin typeface="Muli" panose="020B0604020202020204" charset="0"/>
              </a:rPr>
              <a:t>Document Locking</a:t>
            </a:r>
          </a:p>
        </p:txBody>
      </p:sp>
      <p:sp>
        <p:nvSpPr>
          <p:cNvPr id="56" name="Google Shape;918;p66">
            <a:extLst>
              <a:ext uri="{FF2B5EF4-FFF2-40B4-BE49-F238E27FC236}">
                <a16:creationId xmlns:a16="http://schemas.microsoft.com/office/drawing/2014/main" id="{9D7E76D3-4BB7-457E-B070-FD550F327A6A}"/>
              </a:ext>
            </a:extLst>
          </p:cNvPr>
          <p:cNvSpPr txBox="1"/>
          <p:nvPr/>
        </p:nvSpPr>
        <p:spPr>
          <a:xfrm>
            <a:off x="5238729" y="3518511"/>
            <a:ext cx="2925200" cy="341100"/>
          </a:xfrm>
          <a:prstGeom prst="rect">
            <a:avLst/>
          </a:prstGeom>
          <a:noFill/>
          <a:ln>
            <a:noFill/>
          </a:ln>
        </p:spPr>
        <p:txBody>
          <a:bodyPr spcFirstLastPara="1" wrap="square" lIns="91425" tIns="91425" rIns="91425" bIns="91425" anchor="ctr" anchorCtr="0">
            <a:noAutofit/>
          </a:bodyPr>
          <a:lstStyle/>
          <a:p>
            <a:pPr lvl="1"/>
            <a:r>
              <a:rPr lang="en-US" sz="1200" b="1" dirty="0">
                <a:solidFill>
                  <a:schemeClr val="tx1">
                    <a:lumMod val="75000"/>
                    <a:lumOff val="25000"/>
                  </a:schemeClr>
                </a:solidFill>
                <a:latin typeface="Muli" panose="020B0604020202020204" charset="0"/>
              </a:rPr>
              <a:t>Process Embedded Office Objects</a:t>
            </a:r>
          </a:p>
        </p:txBody>
      </p:sp>
      <p:sp>
        <p:nvSpPr>
          <p:cNvPr id="58" name="Google Shape;920;p66">
            <a:extLst>
              <a:ext uri="{FF2B5EF4-FFF2-40B4-BE49-F238E27FC236}">
                <a16:creationId xmlns:a16="http://schemas.microsoft.com/office/drawing/2014/main" id="{F9D70025-0DE1-4177-86AE-A587247443CF}"/>
              </a:ext>
            </a:extLst>
          </p:cNvPr>
          <p:cNvSpPr/>
          <p:nvPr/>
        </p:nvSpPr>
        <p:spPr>
          <a:xfrm>
            <a:off x="4584420" y="1213225"/>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21;p66">
            <a:extLst>
              <a:ext uri="{FF2B5EF4-FFF2-40B4-BE49-F238E27FC236}">
                <a16:creationId xmlns:a16="http://schemas.microsoft.com/office/drawing/2014/main" id="{0AD335A0-6341-4372-80A9-CC568F101E56}"/>
              </a:ext>
            </a:extLst>
          </p:cNvPr>
          <p:cNvSpPr/>
          <p:nvPr/>
        </p:nvSpPr>
        <p:spPr>
          <a:xfrm>
            <a:off x="4574414" y="1199808"/>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
        <p:nvSpPr>
          <p:cNvPr id="62" name="Google Shape;924;p66">
            <a:extLst>
              <a:ext uri="{FF2B5EF4-FFF2-40B4-BE49-F238E27FC236}">
                <a16:creationId xmlns:a16="http://schemas.microsoft.com/office/drawing/2014/main" id="{681AFE42-77FF-4AA9-BDB2-7D8203944A41}"/>
              </a:ext>
            </a:extLst>
          </p:cNvPr>
          <p:cNvSpPr/>
          <p:nvPr/>
        </p:nvSpPr>
        <p:spPr>
          <a:xfrm>
            <a:off x="4582006" y="1953608"/>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25;p66">
            <a:extLst>
              <a:ext uri="{FF2B5EF4-FFF2-40B4-BE49-F238E27FC236}">
                <a16:creationId xmlns:a16="http://schemas.microsoft.com/office/drawing/2014/main" id="{52777F27-93E1-4E34-8E66-CA789EAF70B6}"/>
              </a:ext>
            </a:extLst>
          </p:cNvPr>
          <p:cNvSpPr/>
          <p:nvPr/>
        </p:nvSpPr>
        <p:spPr>
          <a:xfrm>
            <a:off x="4572000" y="1946904"/>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
        <p:nvSpPr>
          <p:cNvPr id="66" name="Google Shape;928;p66">
            <a:extLst>
              <a:ext uri="{FF2B5EF4-FFF2-40B4-BE49-F238E27FC236}">
                <a16:creationId xmlns:a16="http://schemas.microsoft.com/office/drawing/2014/main" id="{4C05EE50-253C-495B-8E54-E85B9B4467B1}"/>
              </a:ext>
            </a:extLst>
          </p:cNvPr>
          <p:cNvSpPr/>
          <p:nvPr/>
        </p:nvSpPr>
        <p:spPr>
          <a:xfrm>
            <a:off x="4592012" y="3431223"/>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29;p66">
            <a:extLst>
              <a:ext uri="{FF2B5EF4-FFF2-40B4-BE49-F238E27FC236}">
                <a16:creationId xmlns:a16="http://schemas.microsoft.com/office/drawing/2014/main" id="{200998B4-E4C9-4D3A-B193-B83B5BEE01AA}"/>
              </a:ext>
            </a:extLst>
          </p:cNvPr>
          <p:cNvSpPr/>
          <p:nvPr/>
        </p:nvSpPr>
        <p:spPr>
          <a:xfrm>
            <a:off x="4582006" y="3431231"/>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
        <p:nvSpPr>
          <p:cNvPr id="68" name="Google Shape;930;p66">
            <a:extLst>
              <a:ext uri="{FF2B5EF4-FFF2-40B4-BE49-F238E27FC236}">
                <a16:creationId xmlns:a16="http://schemas.microsoft.com/office/drawing/2014/main" id="{B8F809FF-793C-4E7F-9C18-C5BC1EA6EE12}"/>
              </a:ext>
            </a:extLst>
          </p:cNvPr>
          <p:cNvSpPr/>
          <p:nvPr/>
        </p:nvSpPr>
        <p:spPr>
          <a:xfrm>
            <a:off x="4664714" y="2036652"/>
            <a:ext cx="359100" cy="359100"/>
          </a:xfrm>
          <a:custGeom>
            <a:avLst/>
            <a:gdLst/>
            <a:ahLst/>
            <a:cxnLst/>
            <a:rect l="l" t="t" r="r" b="b"/>
            <a:pathLst>
              <a:path w="120000" h="120000" extrusionOk="0">
                <a:moveTo>
                  <a:pt x="60000" y="0"/>
                </a:moveTo>
                <a:cubicBezTo>
                  <a:pt x="26763" y="0"/>
                  <a:pt x="0" y="26763"/>
                  <a:pt x="0" y="60000"/>
                </a:cubicBezTo>
                <a:cubicBezTo>
                  <a:pt x="0" y="93333"/>
                  <a:pt x="26763" y="120000"/>
                  <a:pt x="60000" y="120000"/>
                </a:cubicBezTo>
                <a:cubicBezTo>
                  <a:pt x="93236" y="120000"/>
                  <a:pt x="120000" y="93333"/>
                  <a:pt x="120000" y="60000"/>
                </a:cubicBezTo>
                <a:cubicBezTo>
                  <a:pt x="120000" y="26763"/>
                  <a:pt x="93236" y="0"/>
                  <a:pt x="60000" y="0"/>
                </a:cubicBezTo>
                <a:close/>
                <a:moveTo>
                  <a:pt x="90048" y="14492"/>
                </a:moveTo>
                <a:lnTo>
                  <a:pt x="90048" y="16425"/>
                </a:lnTo>
                <a:cubicBezTo>
                  <a:pt x="90048" y="22125"/>
                  <a:pt x="89468" y="27536"/>
                  <a:pt x="88405" y="33043"/>
                </a:cubicBezTo>
                <a:cubicBezTo>
                  <a:pt x="84541" y="33816"/>
                  <a:pt x="81835" y="37101"/>
                  <a:pt x="81835" y="40966"/>
                </a:cubicBezTo>
                <a:cubicBezTo>
                  <a:pt x="81835" y="43091"/>
                  <a:pt x="82608" y="45314"/>
                  <a:pt x="84251" y="46666"/>
                </a:cubicBezTo>
                <a:cubicBezTo>
                  <a:pt x="82415" y="51014"/>
                  <a:pt x="80483" y="55362"/>
                  <a:pt x="77777" y="59516"/>
                </a:cubicBezTo>
                <a:cubicBezTo>
                  <a:pt x="67632" y="48019"/>
                  <a:pt x="60579" y="33623"/>
                  <a:pt x="58067" y="17487"/>
                </a:cubicBezTo>
                <a:cubicBezTo>
                  <a:pt x="64347" y="13719"/>
                  <a:pt x="71207" y="10724"/>
                  <a:pt x="78260" y="8792"/>
                </a:cubicBezTo>
                <a:cubicBezTo>
                  <a:pt x="82415" y="10144"/>
                  <a:pt x="86473" y="12077"/>
                  <a:pt x="90048" y="14492"/>
                </a:cubicBezTo>
                <a:close/>
                <a:moveTo>
                  <a:pt x="78550" y="68212"/>
                </a:moveTo>
                <a:cubicBezTo>
                  <a:pt x="83478" y="72850"/>
                  <a:pt x="88599" y="76908"/>
                  <a:pt x="94396" y="80193"/>
                </a:cubicBezTo>
                <a:cubicBezTo>
                  <a:pt x="88599" y="81256"/>
                  <a:pt x="82608" y="81835"/>
                  <a:pt x="76328" y="81835"/>
                </a:cubicBezTo>
                <a:cubicBezTo>
                  <a:pt x="73623" y="81835"/>
                  <a:pt x="70917" y="81545"/>
                  <a:pt x="68212" y="81545"/>
                </a:cubicBezTo>
                <a:cubicBezTo>
                  <a:pt x="68212" y="81062"/>
                  <a:pt x="68212" y="80483"/>
                  <a:pt x="67922" y="79903"/>
                </a:cubicBezTo>
                <a:cubicBezTo>
                  <a:pt x="71690" y="76425"/>
                  <a:pt x="75265" y="72270"/>
                  <a:pt x="78550" y="68212"/>
                </a:cubicBezTo>
                <a:close/>
                <a:moveTo>
                  <a:pt x="60000" y="5507"/>
                </a:moveTo>
                <a:cubicBezTo>
                  <a:pt x="62995" y="5507"/>
                  <a:pt x="65990" y="5797"/>
                  <a:pt x="68985" y="6280"/>
                </a:cubicBezTo>
                <a:cubicBezTo>
                  <a:pt x="65217" y="7922"/>
                  <a:pt x="61352" y="9565"/>
                  <a:pt x="57584" y="11497"/>
                </a:cubicBezTo>
                <a:cubicBezTo>
                  <a:pt x="57294" y="9565"/>
                  <a:pt x="57294" y="7439"/>
                  <a:pt x="57294" y="5507"/>
                </a:cubicBezTo>
                <a:lnTo>
                  <a:pt x="60000" y="5507"/>
                </a:lnTo>
                <a:close/>
                <a:moveTo>
                  <a:pt x="74782" y="64154"/>
                </a:moveTo>
                <a:cubicBezTo>
                  <a:pt x="71690" y="68212"/>
                  <a:pt x="68502" y="71787"/>
                  <a:pt x="64927" y="75265"/>
                </a:cubicBezTo>
                <a:cubicBezTo>
                  <a:pt x="63574" y="74202"/>
                  <a:pt x="61932" y="73623"/>
                  <a:pt x="60000" y="73623"/>
                </a:cubicBezTo>
                <a:cubicBezTo>
                  <a:pt x="56425" y="73623"/>
                  <a:pt x="53429" y="75845"/>
                  <a:pt x="52367" y="79130"/>
                </a:cubicBezTo>
                <a:cubicBezTo>
                  <a:pt x="41449" y="76425"/>
                  <a:pt x="31111" y="72270"/>
                  <a:pt x="21835" y="66570"/>
                </a:cubicBezTo>
                <a:cubicBezTo>
                  <a:pt x="24251" y="57294"/>
                  <a:pt x="28405" y="48599"/>
                  <a:pt x="33526" y="40966"/>
                </a:cubicBezTo>
                <a:cubicBezTo>
                  <a:pt x="34106" y="40966"/>
                  <a:pt x="34685" y="41256"/>
                  <a:pt x="35458" y="41256"/>
                </a:cubicBezTo>
                <a:cubicBezTo>
                  <a:pt x="40096" y="41256"/>
                  <a:pt x="43671" y="37681"/>
                  <a:pt x="43671" y="33043"/>
                </a:cubicBezTo>
                <a:cubicBezTo>
                  <a:pt x="43671" y="31980"/>
                  <a:pt x="43381" y="30821"/>
                  <a:pt x="43091" y="29758"/>
                </a:cubicBezTo>
                <a:cubicBezTo>
                  <a:pt x="46376" y="26473"/>
                  <a:pt x="49661" y="23768"/>
                  <a:pt x="53236" y="21062"/>
                </a:cubicBezTo>
                <a:cubicBezTo>
                  <a:pt x="56231" y="37391"/>
                  <a:pt x="63864" y="52077"/>
                  <a:pt x="74782" y="64154"/>
                </a:cubicBezTo>
                <a:close/>
                <a:moveTo>
                  <a:pt x="13623" y="88695"/>
                </a:moveTo>
                <a:cubicBezTo>
                  <a:pt x="8792" y="80483"/>
                  <a:pt x="5700" y="71207"/>
                  <a:pt x="5507" y="61159"/>
                </a:cubicBezTo>
                <a:cubicBezTo>
                  <a:pt x="8792" y="63864"/>
                  <a:pt x="11980" y="66570"/>
                  <a:pt x="15555" y="68792"/>
                </a:cubicBezTo>
                <a:cubicBezTo>
                  <a:pt x="14202" y="74782"/>
                  <a:pt x="13623" y="80772"/>
                  <a:pt x="13623" y="87342"/>
                </a:cubicBezTo>
                <a:lnTo>
                  <a:pt x="13623" y="88695"/>
                </a:lnTo>
                <a:close/>
                <a:moveTo>
                  <a:pt x="17198" y="63285"/>
                </a:moveTo>
                <a:cubicBezTo>
                  <a:pt x="13140" y="60579"/>
                  <a:pt x="9565" y="57584"/>
                  <a:pt x="5990" y="54299"/>
                </a:cubicBezTo>
                <a:cubicBezTo>
                  <a:pt x="8792" y="29758"/>
                  <a:pt x="27826" y="10144"/>
                  <a:pt x="52077" y="6280"/>
                </a:cubicBezTo>
                <a:cubicBezTo>
                  <a:pt x="52077" y="9275"/>
                  <a:pt x="52367" y="12077"/>
                  <a:pt x="52657" y="15072"/>
                </a:cubicBezTo>
                <a:cubicBezTo>
                  <a:pt x="48019" y="18357"/>
                  <a:pt x="43671" y="21835"/>
                  <a:pt x="39516" y="25700"/>
                </a:cubicBezTo>
                <a:cubicBezTo>
                  <a:pt x="38454" y="25120"/>
                  <a:pt x="37101" y="24541"/>
                  <a:pt x="35748" y="24541"/>
                </a:cubicBezTo>
                <a:cubicBezTo>
                  <a:pt x="31111" y="24541"/>
                  <a:pt x="27536" y="28115"/>
                  <a:pt x="27536" y="32753"/>
                </a:cubicBezTo>
                <a:cubicBezTo>
                  <a:pt x="27536" y="34685"/>
                  <a:pt x="28405" y="36328"/>
                  <a:pt x="29468" y="37971"/>
                </a:cubicBezTo>
                <a:cubicBezTo>
                  <a:pt x="23768" y="45603"/>
                  <a:pt x="19613" y="54009"/>
                  <a:pt x="17198" y="63285"/>
                </a:cubicBezTo>
                <a:close/>
                <a:moveTo>
                  <a:pt x="19613" y="96618"/>
                </a:moveTo>
                <a:cubicBezTo>
                  <a:pt x="19420" y="93526"/>
                  <a:pt x="19130" y="90338"/>
                  <a:pt x="19130" y="87342"/>
                </a:cubicBezTo>
                <a:cubicBezTo>
                  <a:pt x="19130" y="82125"/>
                  <a:pt x="19613" y="76908"/>
                  <a:pt x="20772" y="72077"/>
                </a:cubicBezTo>
                <a:cubicBezTo>
                  <a:pt x="30531" y="77777"/>
                  <a:pt x="41159" y="82125"/>
                  <a:pt x="52367" y="84541"/>
                </a:cubicBezTo>
                <a:cubicBezTo>
                  <a:pt x="52367" y="84830"/>
                  <a:pt x="52367" y="84830"/>
                  <a:pt x="52657" y="85120"/>
                </a:cubicBezTo>
                <a:cubicBezTo>
                  <a:pt x="43091" y="91400"/>
                  <a:pt x="32173" y="95458"/>
                  <a:pt x="20483" y="97391"/>
                </a:cubicBezTo>
                <a:cubicBezTo>
                  <a:pt x="19903" y="97101"/>
                  <a:pt x="19903" y="96811"/>
                  <a:pt x="19613" y="96618"/>
                </a:cubicBezTo>
                <a:close/>
                <a:moveTo>
                  <a:pt x="60000" y="114589"/>
                </a:moveTo>
                <a:cubicBezTo>
                  <a:pt x="46666" y="114589"/>
                  <a:pt x="34685" y="109661"/>
                  <a:pt x="25120" y="101739"/>
                </a:cubicBezTo>
                <a:cubicBezTo>
                  <a:pt x="36521" y="99613"/>
                  <a:pt x="46956" y="95169"/>
                  <a:pt x="56231" y="88888"/>
                </a:cubicBezTo>
                <a:cubicBezTo>
                  <a:pt x="57294" y="89468"/>
                  <a:pt x="58647" y="89758"/>
                  <a:pt x="60000" y="89758"/>
                </a:cubicBezTo>
                <a:cubicBezTo>
                  <a:pt x="62705" y="89758"/>
                  <a:pt x="64927" y="88405"/>
                  <a:pt x="66570" y="86473"/>
                </a:cubicBezTo>
                <a:cubicBezTo>
                  <a:pt x="69855" y="86763"/>
                  <a:pt x="73140" y="87053"/>
                  <a:pt x="76328" y="87053"/>
                </a:cubicBezTo>
                <a:cubicBezTo>
                  <a:pt x="85120" y="87053"/>
                  <a:pt x="93526" y="85893"/>
                  <a:pt x="101739" y="84057"/>
                </a:cubicBezTo>
                <a:cubicBezTo>
                  <a:pt x="103671" y="84830"/>
                  <a:pt x="105507" y="85893"/>
                  <a:pt x="107439" y="86473"/>
                </a:cubicBezTo>
                <a:cubicBezTo>
                  <a:pt x="98164" y="103381"/>
                  <a:pt x="80483" y="114589"/>
                  <a:pt x="60000" y="114589"/>
                </a:cubicBezTo>
                <a:close/>
                <a:moveTo>
                  <a:pt x="102318" y="78550"/>
                </a:moveTo>
                <a:cubicBezTo>
                  <a:pt x="94685" y="74782"/>
                  <a:pt x="87536" y="69565"/>
                  <a:pt x="81545" y="63574"/>
                </a:cubicBezTo>
                <a:cubicBezTo>
                  <a:pt x="84541" y="58937"/>
                  <a:pt x="87053" y="54009"/>
                  <a:pt x="89178" y="49082"/>
                </a:cubicBezTo>
                <a:lnTo>
                  <a:pt x="90048" y="49082"/>
                </a:lnTo>
                <a:cubicBezTo>
                  <a:pt x="94685" y="49082"/>
                  <a:pt x="98164" y="45603"/>
                  <a:pt x="98164" y="40966"/>
                </a:cubicBezTo>
                <a:cubicBezTo>
                  <a:pt x="98164" y="37681"/>
                  <a:pt x="96231" y="34975"/>
                  <a:pt x="93526" y="33623"/>
                </a:cubicBezTo>
                <a:cubicBezTo>
                  <a:pt x="94685" y="28695"/>
                  <a:pt x="95169" y="23768"/>
                  <a:pt x="95169" y="18550"/>
                </a:cubicBezTo>
                <a:cubicBezTo>
                  <a:pt x="106956" y="28695"/>
                  <a:pt x="114299" y="43381"/>
                  <a:pt x="114299" y="60000"/>
                </a:cubicBezTo>
                <a:cubicBezTo>
                  <a:pt x="114299" y="65507"/>
                  <a:pt x="113429" y="70434"/>
                  <a:pt x="112077" y="75265"/>
                </a:cubicBezTo>
                <a:cubicBezTo>
                  <a:pt x="109082" y="76618"/>
                  <a:pt x="105797" y="77777"/>
                  <a:pt x="102318" y="7855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70" name="Google Shape;932;p66">
            <a:extLst>
              <a:ext uri="{FF2B5EF4-FFF2-40B4-BE49-F238E27FC236}">
                <a16:creationId xmlns:a16="http://schemas.microsoft.com/office/drawing/2014/main" id="{938B95F2-B0A1-4492-8E5C-1EB0004DF880}"/>
              </a:ext>
            </a:extLst>
          </p:cNvPr>
          <p:cNvSpPr/>
          <p:nvPr/>
        </p:nvSpPr>
        <p:spPr>
          <a:xfrm>
            <a:off x="4587008" y="2666032"/>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33;p66">
            <a:extLst>
              <a:ext uri="{FF2B5EF4-FFF2-40B4-BE49-F238E27FC236}">
                <a16:creationId xmlns:a16="http://schemas.microsoft.com/office/drawing/2014/main" id="{4533909E-2790-4232-947E-15C1CF7A9D50}"/>
              </a:ext>
            </a:extLst>
          </p:cNvPr>
          <p:cNvSpPr/>
          <p:nvPr/>
        </p:nvSpPr>
        <p:spPr>
          <a:xfrm>
            <a:off x="4577002" y="2666040"/>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nvGrpSpPr>
          <p:cNvPr id="73" name="Group 72">
            <a:extLst>
              <a:ext uri="{FF2B5EF4-FFF2-40B4-BE49-F238E27FC236}">
                <a16:creationId xmlns:a16="http://schemas.microsoft.com/office/drawing/2014/main" id="{CDB46BED-B832-4C14-997E-F36D1673D77A}"/>
              </a:ext>
            </a:extLst>
          </p:cNvPr>
          <p:cNvGrpSpPr/>
          <p:nvPr/>
        </p:nvGrpSpPr>
        <p:grpSpPr>
          <a:xfrm>
            <a:off x="5273216" y="2069375"/>
            <a:ext cx="4310700" cy="693693"/>
            <a:chOff x="4110600" y="1596769"/>
            <a:chExt cx="4310700" cy="693693"/>
          </a:xfrm>
        </p:grpSpPr>
        <p:sp>
          <p:nvSpPr>
            <p:cNvPr id="74" name="Google Shape;913;p66">
              <a:extLst>
                <a:ext uri="{FF2B5EF4-FFF2-40B4-BE49-F238E27FC236}">
                  <a16:creationId xmlns:a16="http://schemas.microsoft.com/office/drawing/2014/main" id="{6FBA24A9-9232-47E9-B957-B172146FF14F}"/>
                </a:ext>
              </a:extLst>
            </p:cNvPr>
            <p:cNvSpPr txBox="1"/>
            <p:nvPr/>
          </p:nvSpPr>
          <p:spPr>
            <a:xfrm>
              <a:off x="4110600" y="1741762"/>
              <a:ext cx="4310700" cy="548700"/>
            </a:xfrm>
            <a:prstGeom prst="rect">
              <a:avLst/>
            </a:prstGeom>
            <a:noFill/>
            <a:ln>
              <a:noFill/>
            </a:ln>
          </p:spPr>
          <p:txBody>
            <a:bodyPr spcFirstLastPara="1" wrap="square" lIns="91425" tIns="91425" rIns="91425" bIns="91425" anchor="ctr" anchorCtr="0">
              <a:noAutofit/>
            </a:bodyPr>
            <a:lstStyle/>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Import files using any protocol</a:t>
              </a:r>
            </a:p>
          </p:txBody>
        </p:sp>
        <p:sp>
          <p:nvSpPr>
            <p:cNvPr id="75" name="Google Shape;914;p66">
              <a:extLst>
                <a:ext uri="{FF2B5EF4-FFF2-40B4-BE49-F238E27FC236}">
                  <a16:creationId xmlns:a16="http://schemas.microsoft.com/office/drawing/2014/main" id="{2F5E43BC-FE12-4173-85B5-9E921870A15B}"/>
                </a:ext>
              </a:extLst>
            </p:cNvPr>
            <p:cNvSpPr txBox="1"/>
            <p:nvPr/>
          </p:nvSpPr>
          <p:spPr>
            <a:xfrm>
              <a:off x="4110600" y="1596769"/>
              <a:ext cx="2404500" cy="341100"/>
            </a:xfrm>
            <a:prstGeom prst="rect">
              <a:avLst/>
            </a:prstGeom>
            <a:noFill/>
            <a:ln>
              <a:noFill/>
            </a:ln>
          </p:spPr>
          <p:txBody>
            <a:bodyPr spcFirstLastPara="1" wrap="square" lIns="91425" tIns="91425" rIns="91425" bIns="91425" anchor="ctr" anchorCtr="0">
              <a:noAutofit/>
            </a:bodyPr>
            <a:lstStyle/>
            <a:p>
              <a:pPr lvl="1"/>
              <a:r>
                <a:rPr lang="en-US" sz="1200" b="1" dirty="0">
                  <a:solidFill>
                    <a:schemeClr val="tx1">
                      <a:lumMod val="75000"/>
                      <a:lumOff val="25000"/>
                    </a:schemeClr>
                  </a:solidFill>
                  <a:latin typeface="Muli" panose="020B0604020202020204" charset="0"/>
                </a:rPr>
                <a:t>Access Providers</a:t>
              </a:r>
            </a:p>
          </p:txBody>
        </p:sp>
      </p:grpSp>
      <p:sp>
        <p:nvSpPr>
          <p:cNvPr id="76" name="Google Shape;917;p66">
            <a:extLst>
              <a:ext uri="{FF2B5EF4-FFF2-40B4-BE49-F238E27FC236}">
                <a16:creationId xmlns:a16="http://schemas.microsoft.com/office/drawing/2014/main" id="{49921346-09DA-4AB0-9958-DC2A3987A116}"/>
              </a:ext>
            </a:extLst>
          </p:cNvPr>
          <p:cNvSpPr txBox="1"/>
          <p:nvPr/>
        </p:nvSpPr>
        <p:spPr>
          <a:xfrm>
            <a:off x="5273216" y="1321036"/>
            <a:ext cx="4310700" cy="548700"/>
          </a:xfrm>
          <a:prstGeom prst="rect">
            <a:avLst/>
          </a:prstGeom>
          <a:noFill/>
          <a:ln>
            <a:noFill/>
          </a:ln>
        </p:spPr>
        <p:txBody>
          <a:bodyPr spcFirstLastPara="1" wrap="square" lIns="91425" tIns="91425" rIns="91425" bIns="91425" anchor="ctr" anchorCtr="0">
            <a:noAutofit/>
          </a:bodyPr>
          <a:lstStyle/>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Including standard &amp; custom macros</a:t>
            </a:r>
          </a:p>
        </p:txBody>
      </p:sp>
      <p:sp>
        <p:nvSpPr>
          <p:cNvPr id="77" name="Google Shape;917;p66">
            <a:extLst>
              <a:ext uri="{FF2B5EF4-FFF2-40B4-BE49-F238E27FC236}">
                <a16:creationId xmlns:a16="http://schemas.microsoft.com/office/drawing/2014/main" id="{743B5CF5-95EB-4550-A1AD-7CEACCE3BFAB}"/>
              </a:ext>
            </a:extLst>
          </p:cNvPr>
          <p:cNvSpPr txBox="1"/>
          <p:nvPr/>
        </p:nvSpPr>
        <p:spPr>
          <a:xfrm>
            <a:off x="5273216" y="2859799"/>
            <a:ext cx="4310700" cy="548700"/>
          </a:xfrm>
          <a:prstGeom prst="rect">
            <a:avLst/>
          </a:prstGeom>
          <a:noFill/>
          <a:ln>
            <a:noFill/>
          </a:ln>
        </p:spPr>
        <p:txBody>
          <a:bodyPr spcFirstLastPara="1" wrap="square" lIns="91425" tIns="91425" rIns="91425" bIns="91425" anchor="ctr" anchorCtr="0">
            <a:noAutofit/>
          </a:bodyPr>
          <a:lstStyle/>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Carries Word &amp; Excel locking to output</a:t>
            </a:r>
          </a:p>
        </p:txBody>
      </p:sp>
      <p:sp>
        <p:nvSpPr>
          <p:cNvPr id="78" name="Google Shape;917;p66">
            <a:extLst>
              <a:ext uri="{FF2B5EF4-FFF2-40B4-BE49-F238E27FC236}">
                <a16:creationId xmlns:a16="http://schemas.microsoft.com/office/drawing/2014/main" id="{366C09D2-D44D-49D7-95E2-7F2AC62788A1}"/>
              </a:ext>
            </a:extLst>
          </p:cNvPr>
          <p:cNvSpPr txBox="1"/>
          <p:nvPr/>
        </p:nvSpPr>
        <p:spPr>
          <a:xfrm>
            <a:off x="5160358" y="3610331"/>
            <a:ext cx="4310700" cy="548700"/>
          </a:xfrm>
          <a:prstGeom prst="rect">
            <a:avLst/>
          </a:prstGeom>
          <a:noFill/>
          <a:ln>
            <a:noFill/>
          </a:ln>
        </p:spPr>
        <p:txBody>
          <a:bodyPr spcFirstLastPara="1" wrap="square" lIns="91425" tIns="91425" rIns="91425" bIns="91425" anchor="ctr" anchorCtr="0">
            <a:noAutofit/>
          </a:bodyPr>
          <a:lstStyle/>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Process tags in embedded </a:t>
            </a:r>
            <a:r>
              <a:rPr lang="en-US" sz="1050" dirty="0" err="1">
                <a:solidFill>
                  <a:schemeClr val="tx1">
                    <a:lumMod val="75000"/>
                    <a:lumOff val="25000"/>
                  </a:schemeClr>
                </a:solidFill>
                <a:latin typeface="Muli" panose="020B0604020202020204" charset="0"/>
              </a:rPr>
              <a:t>OpenXML</a:t>
            </a:r>
            <a:r>
              <a:rPr lang="en-US" sz="1050" dirty="0">
                <a:solidFill>
                  <a:schemeClr val="tx1">
                    <a:lumMod val="75000"/>
                    <a:lumOff val="25000"/>
                  </a:schemeClr>
                </a:solidFill>
                <a:latin typeface="Muli" panose="020B0604020202020204" charset="0"/>
              </a:rPr>
              <a:t> objects</a:t>
            </a:r>
          </a:p>
        </p:txBody>
      </p:sp>
      <p:grpSp>
        <p:nvGrpSpPr>
          <p:cNvPr id="7" name="Group 6">
            <a:extLst>
              <a:ext uri="{FF2B5EF4-FFF2-40B4-BE49-F238E27FC236}">
                <a16:creationId xmlns:a16="http://schemas.microsoft.com/office/drawing/2014/main" id="{F7517E2B-BD6F-4F91-A80F-35A82CDB7AEA}"/>
              </a:ext>
            </a:extLst>
          </p:cNvPr>
          <p:cNvGrpSpPr/>
          <p:nvPr/>
        </p:nvGrpSpPr>
        <p:grpSpPr>
          <a:xfrm>
            <a:off x="368069" y="1938413"/>
            <a:ext cx="582706" cy="579404"/>
            <a:chOff x="368069" y="2030557"/>
            <a:chExt cx="582706" cy="579404"/>
          </a:xfrm>
        </p:grpSpPr>
        <p:sp>
          <p:nvSpPr>
            <p:cNvPr id="924" name="Google Shape;924;p66"/>
            <p:cNvSpPr/>
            <p:nvPr/>
          </p:nvSpPr>
          <p:spPr>
            <a:xfrm>
              <a:off x="378075" y="2037261"/>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66"/>
            <p:cNvSpPr/>
            <p:nvPr/>
          </p:nvSpPr>
          <p:spPr>
            <a:xfrm>
              <a:off x="368069" y="2030557"/>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9" name="Google Shape;1138;p74">
              <a:extLst>
                <a:ext uri="{FF2B5EF4-FFF2-40B4-BE49-F238E27FC236}">
                  <a16:creationId xmlns:a16="http://schemas.microsoft.com/office/drawing/2014/main" id="{F4593FD7-2D98-47B1-9C0F-A3CC8B75D92A}"/>
                </a:ext>
              </a:extLst>
            </p:cNvPr>
            <p:cNvSpPr/>
            <p:nvPr/>
          </p:nvSpPr>
          <p:spPr>
            <a:xfrm>
              <a:off x="470692" y="2162071"/>
              <a:ext cx="297000" cy="240600"/>
            </a:xfrm>
            <a:custGeom>
              <a:avLst/>
              <a:gdLst/>
              <a:ahLst/>
              <a:cxnLst/>
              <a:rect l="l" t="t" r="r" b="b"/>
              <a:pathLst>
                <a:path w="120000" h="120000" extrusionOk="0">
                  <a:moveTo>
                    <a:pt x="19033" y="73346"/>
                  </a:moveTo>
                  <a:lnTo>
                    <a:pt x="2705" y="73346"/>
                  </a:lnTo>
                  <a:cubicBezTo>
                    <a:pt x="1062" y="73346"/>
                    <a:pt x="0" y="74645"/>
                    <a:pt x="0" y="76653"/>
                  </a:cubicBezTo>
                  <a:lnTo>
                    <a:pt x="0" y="116574"/>
                  </a:lnTo>
                  <a:cubicBezTo>
                    <a:pt x="0" y="118582"/>
                    <a:pt x="1062" y="120000"/>
                    <a:pt x="2705" y="120000"/>
                  </a:cubicBezTo>
                  <a:lnTo>
                    <a:pt x="19033" y="120000"/>
                  </a:lnTo>
                  <a:cubicBezTo>
                    <a:pt x="20676" y="120000"/>
                    <a:pt x="21835" y="118582"/>
                    <a:pt x="21835" y="116574"/>
                  </a:cubicBezTo>
                  <a:lnTo>
                    <a:pt x="21835" y="76653"/>
                  </a:lnTo>
                  <a:cubicBezTo>
                    <a:pt x="21835" y="74645"/>
                    <a:pt x="20676" y="73346"/>
                    <a:pt x="19033" y="73346"/>
                  </a:cubicBezTo>
                  <a:close/>
                  <a:moveTo>
                    <a:pt x="16328" y="113267"/>
                  </a:moveTo>
                  <a:lnTo>
                    <a:pt x="5410" y="113267"/>
                  </a:lnTo>
                  <a:lnTo>
                    <a:pt x="5410" y="79960"/>
                  </a:lnTo>
                  <a:lnTo>
                    <a:pt x="16328" y="79960"/>
                  </a:lnTo>
                  <a:lnTo>
                    <a:pt x="16328" y="113267"/>
                  </a:lnTo>
                  <a:close/>
                  <a:moveTo>
                    <a:pt x="84541" y="53267"/>
                  </a:moveTo>
                  <a:lnTo>
                    <a:pt x="68115" y="53267"/>
                  </a:lnTo>
                  <a:cubicBezTo>
                    <a:pt x="66570" y="53267"/>
                    <a:pt x="65410" y="54685"/>
                    <a:pt x="65410" y="56574"/>
                  </a:cubicBezTo>
                  <a:lnTo>
                    <a:pt x="65410" y="116574"/>
                  </a:lnTo>
                  <a:cubicBezTo>
                    <a:pt x="65410" y="118582"/>
                    <a:pt x="66570" y="120000"/>
                    <a:pt x="68115" y="120000"/>
                  </a:cubicBezTo>
                  <a:lnTo>
                    <a:pt x="84541" y="120000"/>
                  </a:lnTo>
                  <a:cubicBezTo>
                    <a:pt x="86183" y="120000"/>
                    <a:pt x="87246" y="118582"/>
                    <a:pt x="87246" y="116574"/>
                  </a:cubicBezTo>
                  <a:lnTo>
                    <a:pt x="87246" y="56574"/>
                  </a:lnTo>
                  <a:cubicBezTo>
                    <a:pt x="87246" y="54685"/>
                    <a:pt x="86183" y="53267"/>
                    <a:pt x="84541" y="53267"/>
                  </a:cubicBezTo>
                  <a:close/>
                  <a:moveTo>
                    <a:pt x="81835" y="113267"/>
                  </a:moveTo>
                  <a:lnTo>
                    <a:pt x="70917" y="113267"/>
                  </a:lnTo>
                  <a:lnTo>
                    <a:pt x="70917" y="60000"/>
                  </a:lnTo>
                  <a:lnTo>
                    <a:pt x="81835" y="60000"/>
                  </a:lnTo>
                  <a:lnTo>
                    <a:pt x="81835" y="113267"/>
                  </a:lnTo>
                  <a:close/>
                  <a:moveTo>
                    <a:pt x="51787" y="13346"/>
                  </a:moveTo>
                  <a:lnTo>
                    <a:pt x="35458" y="13346"/>
                  </a:lnTo>
                  <a:cubicBezTo>
                    <a:pt x="33816" y="13346"/>
                    <a:pt x="32753" y="14645"/>
                    <a:pt x="32753" y="16653"/>
                  </a:cubicBezTo>
                  <a:lnTo>
                    <a:pt x="32753" y="116574"/>
                  </a:lnTo>
                  <a:cubicBezTo>
                    <a:pt x="32753" y="118582"/>
                    <a:pt x="33816" y="120000"/>
                    <a:pt x="35458" y="120000"/>
                  </a:cubicBezTo>
                  <a:lnTo>
                    <a:pt x="51787" y="120000"/>
                  </a:lnTo>
                  <a:cubicBezTo>
                    <a:pt x="53429" y="120000"/>
                    <a:pt x="54492" y="118582"/>
                    <a:pt x="54492" y="116574"/>
                  </a:cubicBezTo>
                  <a:lnTo>
                    <a:pt x="54492" y="16653"/>
                  </a:lnTo>
                  <a:cubicBezTo>
                    <a:pt x="54492" y="14645"/>
                    <a:pt x="53429" y="13346"/>
                    <a:pt x="51787" y="13346"/>
                  </a:cubicBezTo>
                  <a:close/>
                  <a:moveTo>
                    <a:pt x="49082" y="113267"/>
                  </a:moveTo>
                  <a:lnTo>
                    <a:pt x="38164" y="113267"/>
                  </a:lnTo>
                  <a:lnTo>
                    <a:pt x="38164" y="19960"/>
                  </a:lnTo>
                  <a:lnTo>
                    <a:pt x="49082" y="19960"/>
                  </a:lnTo>
                  <a:lnTo>
                    <a:pt x="49082" y="113267"/>
                  </a:lnTo>
                  <a:close/>
                  <a:moveTo>
                    <a:pt x="117198" y="0"/>
                  </a:moveTo>
                  <a:lnTo>
                    <a:pt x="100869" y="0"/>
                  </a:lnTo>
                  <a:cubicBezTo>
                    <a:pt x="99227" y="0"/>
                    <a:pt x="98164" y="1299"/>
                    <a:pt x="98164" y="3307"/>
                  </a:cubicBezTo>
                  <a:lnTo>
                    <a:pt x="98164" y="116574"/>
                  </a:lnTo>
                  <a:cubicBezTo>
                    <a:pt x="98164" y="118582"/>
                    <a:pt x="99227" y="120000"/>
                    <a:pt x="100869" y="120000"/>
                  </a:cubicBezTo>
                  <a:lnTo>
                    <a:pt x="117198" y="120000"/>
                  </a:lnTo>
                  <a:cubicBezTo>
                    <a:pt x="118840" y="120000"/>
                    <a:pt x="120000" y="118582"/>
                    <a:pt x="120000" y="116574"/>
                  </a:cubicBezTo>
                  <a:lnTo>
                    <a:pt x="120000" y="3307"/>
                  </a:lnTo>
                  <a:cubicBezTo>
                    <a:pt x="120000" y="1299"/>
                    <a:pt x="118840" y="0"/>
                    <a:pt x="117198" y="0"/>
                  </a:cubicBezTo>
                  <a:close/>
                  <a:moveTo>
                    <a:pt x="114492" y="113267"/>
                  </a:moveTo>
                  <a:lnTo>
                    <a:pt x="103574" y="113267"/>
                  </a:lnTo>
                  <a:lnTo>
                    <a:pt x="103574" y="6614"/>
                  </a:lnTo>
                  <a:lnTo>
                    <a:pt x="114492" y="6614"/>
                  </a:lnTo>
                  <a:lnTo>
                    <a:pt x="114492" y="11326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82" name="Google Shape;1120;p74">
            <a:extLst>
              <a:ext uri="{FF2B5EF4-FFF2-40B4-BE49-F238E27FC236}">
                <a16:creationId xmlns:a16="http://schemas.microsoft.com/office/drawing/2014/main" id="{F82E5422-42AB-40AA-94DE-64088E4B8E01}"/>
              </a:ext>
            </a:extLst>
          </p:cNvPr>
          <p:cNvSpPr/>
          <p:nvPr/>
        </p:nvSpPr>
        <p:spPr>
          <a:xfrm>
            <a:off x="4748056" y="2775187"/>
            <a:ext cx="216600" cy="297000"/>
          </a:xfrm>
          <a:custGeom>
            <a:avLst/>
            <a:gdLst/>
            <a:ahLst/>
            <a:cxnLst/>
            <a:rect l="l" t="t" r="r" b="b"/>
            <a:pathLst>
              <a:path w="120000" h="120000" extrusionOk="0">
                <a:moveTo>
                  <a:pt x="59933" y="70917"/>
                </a:moveTo>
                <a:cubicBezTo>
                  <a:pt x="51694" y="70917"/>
                  <a:pt x="44916" y="75845"/>
                  <a:pt x="44916" y="81835"/>
                </a:cubicBezTo>
                <a:cubicBezTo>
                  <a:pt x="44916" y="84541"/>
                  <a:pt x="46511" y="87342"/>
                  <a:pt x="48637" y="89178"/>
                </a:cubicBezTo>
                <a:lnTo>
                  <a:pt x="48637" y="90048"/>
                </a:lnTo>
                <a:cubicBezTo>
                  <a:pt x="48637" y="94685"/>
                  <a:pt x="53554" y="98164"/>
                  <a:pt x="59933" y="98164"/>
                </a:cubicBezTo>
                <a:cubicBezTo>
                  <a:pt x="66312" y="98164"/>
                  <a:pt x="71229" y="94685"/>
                  <a:pt x="71229" y="90048"/>
                </a:cubicBezTo>
                <a:lnTo>
                  <a:pt x="71229" y="89178"/>
                </a:lnTo>
                <a:cubicBezTo>
                  <a:pt x="73488" y="87342"/>
                  <a:pt x="74950" y="84830"/>
                  <a:pt x="74950" y="81835"/>
                </a:cubicBezTo>
                <a:cubicBezTo>
                  <a:pt x="74950" y="75845"/>
                  <a:pt x="68172" y="70917"/>
                  <a:pt x="59933" y="70917"/>
                </a:cubicBezTo>
                <a:close/>
                <a:moveTo>
                  <a:pt x="63654" y="86473"/>
                </a:moveTo>
                <a:lnTo>
                  <a:pt x="63654" y="90048"/>
                </a:lnTo>
                <a:cubicBezTo>
                  <a:pt x="63654" y="91690"/>
                  <a:pt x="62192" y="92753"/>
                  <a:pt x="59933" y="92753"/>
                </a:cubicBezTo>
                <a:cubicBezTo>
                  <a:pt x="57674" y="92753"/>
                  <a:pt x="56212" y="91690"/>
                  <a:pt x="56212" y="90048"/>
                </a:cubicBezTo>
                <a:lnTo>
                  <a:pt x="56212" y="86473"/>
                </a:lnTo>
                <a:cubicBezTo>
                  <a:pt x="53953" y="85700"/>
                  <a:pt x="52491" y="83768"/>
                  <a:pt x="52491" y="81835"/>
                </a:cubicBezTo>
                <a:cubicBezTo>
                  <a:pt x="52491" y="78840"/>
                  <a:pt x="55813" y="76425"/>
                  <a:pt x="59933" y="76425"/>
                </a:cubicBezTo>
                <a:cubicBezTo>
                  <a:pt x="64053" y="76425"/>
                  <a:pt x="67508" y="78840"/>
                  <a:pt x="67508" y="81835"/>
                </a:cubicBezTo>
                <a:cubicBezTo>
                  <a:pt x="67508" y="83768"/>
                  <a:pt x="65913" y="85700"/>
                  <a:pt x="63654" y="86473"/>
                </a:cubicBezTo>
                <a:close/>
                <a:moveTo>
                  <a:pt x="104983" y="49082"/>
                </a:moveTo>
                <a:lnTo>
                  <a:pt x="104983" y="32753"/>
                </a:lnTo>
                <a:cubicBezTo>
                  <a:pt x="104983" y="14782"/>
                  <a:pt x="84651" y="0"/>
                  <a:pt x="59933" y="0"/>
                </a:cubicBezTo>
                <a:cubicBezTo>
                  <a:pt x="35215" y="0"/>
                  <a:pt x="14883" y="14782"/>
                  <a:pt x="14883" y="32753"/>
                </a:cubicBezTo>
                <a:lnTo>
                  <a:pt x="14883" y="49082"/>
                </a:lnTo>
                <a:cubicBezTo>
                  <a:pt x="6644" y="49082"/>
                  <a:pt x="0" y="54009"/>
                  <a:pt x="0" y="60000"/>
                </a:cubicBezTo>
                <a:lnTo>
                  <a:pt x="0" y="109082"/>
                </a:lnTo>
                <a:cubicBezTo>
                  <a:pt x="0" y="115072"/>
                  <a:pt x="6644" y="120000"/>
                  <a:pt x="14883" y="120000"/>
                </a:cubicBezTo>
                <a:lnTo>
                  <a:pt x="104983" y="120000"/>
                </a:lnTo>
                <a:cubicBezTo>
                  <a:pt x="113222" y="120000"/>
                  <a:pt x="120000" y="115072"/>
                  <a:pt x="120000" y="109082"/>
                </a:cubicBezTo>
                <a:lnTo>
                  <a:pt x="120000" y="60000"/>
                </a:lnTo>
                <a:cubicBezTo>
                  <a:pt x="120000" y="54009"/>
                  <a:pt x="113222" y="49082"/>
                  <a:pt x="104983" y="49082"/>
                </a:cubicBezTo>
                <a:close/>
                <a:moveTo>
                  <a:pt x="22458" y="32753"/>
                </a:moveTo>
                <a:cubicBezTo>
                  <a:pt x="22458" y="17777"/>
                  <a:pt x="39335" y="5507"/>
                  <a:pt x="59933" y="5507"/>
                </a:cubicBezTo>
                <a:cubicBezTo>
                  <a:pt x="80531" y="5507"/>
                  <a:pt x="97408" y="17777"/>
                  <a:pt x="97408" y="32753"/>
                </a:cubicBezTo>
                <a:lnTo>
                  <a:pt x="97408" y="49082"/>
                </a:lnTo>
                <a:lnTo>
                  <a:pt x="22458" y="49082"/>
                </a:lnTo>
                <a:lnTo>
                  <a:pt x="22458" y="32753"/>
                </a:lnTo>
                <a:close/>
                <a:moveTo>
                  <a:pt x="112425" y="109082"/>
                </a:moveTo>
                <a:cubicBezTo>
                  <a:pt x="112425" y="112077"/>
                  <a:pt x="109102" y="114589"/>
                  <a:pt x="104983" y="114589"/>
                </a:cubicBezTo>
                <a:lnTo>
                  <a:pt x="14883" y="114589"/>
                </a:lnTo>
                <a:cubicBezTo>
                  <a:pt x="10764" y="114589"/>
                  <a:pt x="7441" y="112077"/>
                  <a:pt x="7441" y="109082"/>
                </a:cubicBezTo>
                <a:lnTo>
                  <a:pt x="7441" y="60000"/>
                </a:lnTo>
                <a:cubicBezTo>
                  <a:pt x="7441" y="57004"/>
                  <a:pt x="10764" y="54589"/>
                  <a:pt x="14883" y="54589"/>
                </a:cubicBezTo>
                <a:lnTo>
                  <a:pt x="104983" y="54589"/>
                </a:lnTo>
                <a:cubicBezTo>
                  <a:pt x="109102" y="54589"/>
                  <a:pt x="112425" y="57004"/>
                  <a:pt x="112425" y="60000"/>
                </a:cubicBezTo>
                <a:lnTo>
                  <a:pt x="112425" y="10908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1124;p74">
            <a:extLst>
              <a:ext uri="{FF2B5EF4-FFF2-40B4-BE49-F238E27FC236}">
                <a16:creationId xmlns:a16="http://schemas.microsoft.com/office/drawing/2014/main" id="{EA6916FB-9E59-47EF-9C4C-732AC198D38E}"/>
              </a:ext>
            </a:extLst>
          </p:cNvPr>
          <p:cNvSpPr/>
          <p:nvPr/>
        </p:nvSpPr>
        <p:spPr>
          <a:xfrm>
            <a:off x="529942" y="2771078"/>
            <a:ext cx="240600" cy="297000"/>
          </a:xfrm>
          <a:custGeom>
            <a:avLst/>
            <a:gdLst/>
            <a:ahLst/>
            <a:cxnLst/>
            <a:rect l="l" t="t" r="r" b="b"/>
            <a:pathLst>
              <a:path w="120000" h="120000" extrusionOk="0">
                <a:moveTo>
                  <a:pt x="69921" y="90048"/>
                </a:moveTo>
                <a:lnTo>
                  <a:pt x="30000" y="90048"/>
                </a:lnTo>
                <a:cubicBezTo>
                  <a:pt x="27992" y="90048"/>
                  <a:pt x="26692" y="91111"/>
                  <a:pt x="26692" y="92753"/>
                </a:cubicBezTo>
                <a:cubicBezTo>
                  <a:pt x="26692" y="94396"/>
                  <a:pt x="27992" y="95458"/>
                  <a:pt x="30000" y="95458"/>
                </a:cubicBezTo>
                <a:lnTo>
                  <a:pt x="69921" y="95458"/>
                </a:lnTo>
                <a:cubicBezTo>
                  <a:pt x="71929" y="95458"/>
                  <a:pt x="73346" y="94396"/>
                  <a:pt x="73346" y="92753"/>
                </a:cubicBezTo>
                <a:cubicBezTo>
                  <a:pt x="73346" y="91111"/>
                  <a:pt x="71929" y="90048"/>
                  <a:pt x="69921" y="90048"/>
                </a:cubicBezTo>
                <a:close/>
                <a:moveTo>
                  <a:pt x="30000" y="30048"/>
                </a:moveTo>
                <a:lnTo>
                  <a:pt x="46653" y="30048"/>
                </a:lnTo>
                <a:cubicBezTo>
                  <a:pt x="48661" y="30048"/>
                  <a:pt x="49960" y="28985"/>
                  <a:pt x="49960" y="27342"/>
                </a:cubicBezTo>
                <a:cubicBezTo>
                  <a:pt x="49960" y="25700"/>
                  <a:pt x="48661" y="24541"/>
                  <a:pt x="46653" y="24541"/>
                </a:cubicBezTo>
                <a:lnTo>
                  <a:pt x="30000" y="24541"/>
                </a:lnTo>
                <a:cubicBezTo>
                  <a:pt x="27992" y="24541"/>
                  <a:pt x="26692" y="25700"/>
                  <a:pt x="26692" y="27342"/>
                </a:cubicBezTo>
                <a:cubicBezTo>
                  <a:pt x="26692" y="28985"/>
                  <a:pt x="27992" y="30048"/>
                  <a:pt x="30000" y="30048"/>
                </a:cubicBezTo>
                <a:close/>
                <a:moveTo>
                  <a:pt x="90000" y="68212"/>
                </a:moveTo>
                <a:lnTo>
                  <a:pt x="30000" y="68212"/>
                </a:lnTo>
                <a:cubicBezTo>
                  <a:pt x="27992" y="68212"/>
                  <a:pt x="26692" y="69275"/>
                  <a:pt x="26692" y="70917"/>
                </a:cubicBezTo>
                <a:cubicBezTo>
                  <a:pt x="26692" y="72560"/>
                  <a:pt x="27992" y="73623"/>
                  <a:pt x="30000" y="73623"/>
                </a:cubicBezTo>
                <a:lnTo>
                  <a:pt x="90000" y="73623"/>
                </a:lnTo>
                <a:cubicBezTo>
                  <a:pt x="92007" y="73623"/>
                  <a:pt x="93307" y="72560"/>
                  <a:pt x="93307" y="70917"/>
                </a:cubicBezTo>
                <a:cubicBezTo>
                  <a:pt x="93307" y="69275"/>
                  <a:pt x="92007" y="68212"/>
                  <a:pt x="90000" y="68212"/>
                </a:cubicBezTo>
                <a:close/>
                <a:moveTo>
                  <a:pt x="26692" y="49082"/>
                </a:moveTo>
                <a:cubicBezTo>
                  <a:pt x="26692" y="50724"/>
                  <a:pt x="27992" y="51884"/>
                  <a:pt x="30000" y="51884"/>
                </a:cubicBezTo>
                <a:lnTo>
                  <a:pt x="90000" y="51884"/>
                </a:lnTo>
                <a:cubicBezTo>
                  <a:pt x="92007" y="51884"/>
                  <a:pt x="93307" y="50724"/>
                  <a:pt x="93307" y="49082"/>
                </a:cubicBezTo>
                <a:cubicBezTo>
                  <a:pt x="93307" y="47536"/>
                  <a:pt x="92007" y="46376"/>
                  <a:pt x="90000" y="46376"/>
                </a:cubicBezTo>
                <a:lnTo>
                  <a:pt x="30000" y="46376"/>
                </a:lnTo>
                <a:cubicBezTo>
                  <a:pt x="27992" y="46376"/>
                  <a:pt x="26692" y="47536"/>
                  <a:pt x="26692" y="49082"/>
                </a:cubicBezTo>
                <a:close/>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267" y="109082"/>
                </a:moveTo>
                <a:cubicBezTo>
                  <a:pt x="113267" y="112077"/>
                  <a:pt x="110314" y="114589"/>
                  <a:pt x="106653" y="114589"/>
                </a:cubicBezTo>
                <a:lnTo>
                  <a:pt x="13346" y="114589"/>
                </a:lnTo>
                <a:cubicBezTo>
                  <a:pt x="9685" y="114589"/>
                  <a:pt x="6614" y="112077"/>
                  <a:pt x="6614" y="109082"/>
                </a:cubicBezTo>
                <a:lnTo>
                  <a:pt x="6614" y="10917"/>
                </a:lnTo>
                <a:cubicBezTo>
                  <a:pt x="6614" y="7922"/>
                  <a:pt x="9685" y="5507"/>
                  <a:pt x="13346" y="5507"/>
                </a:cubicBezTo>
                <a:lnTo>
                  <a:pt x="73346" y="5507"/>
                </a:lnTo>
                <a:lnTo>
                  <a:pt x="73346" y="32753"/>
                </a:lnTo>
                <a:cubicBezTo>
                  <a:pt x="73346" y="35748"/>
                  <a:pt x="76299" y="38260"/>
                  <a:pt x="79960" y="38260"/>
                </a:cubicBezTo>
                <a:lnTo>
                  <a:pt x="113267" y="38260"/>
                </a:lnTo>
                <a:lnTo>
                  <a:pt x="113267" y="109082"/>
                </a:lnTo>
                <a:close/>
                <a:moveTo>
                  <a:pt x="79960" y="32753"/>
                </a:moveTo>
                <a:lnTo>
                  <a:pt x="79960" y="5507"/>
                </a:lnTo>
                <a:lnTo>
                  <a:pt x="83267" y="5507"/>
                </a:lnTo>
                <a:lnTo>
                  <a:pt x="113267" y="32753"/>
                </a:lnTo>
                <a:lnTo>
                  <a:pt x="79960" y="327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8" name="Group 7">
            <a:extLst>
              <a:ext uri="{FF2B5EF4-FFF2-40B4-BE49-F238E27FC236}">
                <a16:creationId xmlns:a16="http://schemas.microsoft.com/office/drawing/2014/main" id="{A801E92F-5F7E-4153-8DF2-E291E897FA50}"/>
              </a:ext>
            </a:extLst>
          </p:cNvPr>
          <p:cNvGrpSpPr/>
          <p:nvPr/>
        </p:nvGrpSpPr>
        <p:grpSpPr>
          <a:xfrm>
            <a:off x="373071" y="4204590"/>
            <a:ext cx="582706" cy="572700"/>
            <a:chOff x="373071" y="4261294"/>
            <a:chExt cx="582706" cy="572700"/>
          </a:xfrm>
        </p:grpSpPr>
        <p:sp>
          <p:nvSpPr>
            <p:cNvPr id="50" name="Google Shape;928;p66">
              <a:extLst>
                <a:ext uri="{FF2B5EF4-FFF2-40B4-BE49-F238E27FC236}">
                  <a16:creationId xmlns:a16="http://schemas.microsoft.com/office/drawing/2014/main" id="{2E4D5A9C-AA15-4CE0-A8CC-7B1A233B60FD}"/>
                </a:ext>
              </a:extLst>
            </p:cNvPr>
            <p:cNvSpPr/>
            <p:nvPr/>
          </p:nvSpPr>
          <p:spPr>
            <a:xfrm>
              <a:off x="383077" y="4261294"/>
              <a:ext cx="572700" cy="5727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29;p66">
              <a:extLst>
                <a:ext uri="{FF2B5EF4-FFF2-40B4-BE49-F238E27FC236}">
                  <a16:creationId xmlns:a16="http://schemas.microsoft.com/office/drawing/2014/main" id="{046ED05C-BB85-4B5A-9B39-E9735362C1BF}"/>
                </a:ext>
              </a:extLst>
            </p:cNvPr>
            <p:cNvSpPr/>
            <p:nvPr/>
          </p:nvSpPr>
          <p:spPr>
            <a:xfrm>
              <a:off x="373071" y="4261302"/>
              <a:ext cx="548700" cy="548700"/>
            </a:xfrm>
            <a:prstGeom prst="ellipse">
              <a:avLst/>
            </a:prstGeom>
            <a:solidFill>
              <a:srgbClr val="4E6E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dirty="0"/>
            </a:p>
          </p:txBody>
        </p:sp>
        <p:sp>
          <p:nvSpPr>
            <p:cNvPr id="84" name="Google Shape;1125;p74">
              <a:extLst>
                <a:ext uri="{FF2B5EF4-FFF2-40B4-BE49-F238E27FC236}">
                  <a16:creationId xmlns:a16="http://schemas.microsoft.com/office/drawing/2014/main" id="{D1097AA5-ABDD-4FCF-8A39-7E0DD3A83645}"/>
                </a:ext>
              </a:extLst>
            </p:cNvPr>
            <p:cNvSpPr/>
            <p:nvPr/>
          </p:nvSpPr>
          <p:spPr>
            <a:xfrm>
              <a:off x="529942" y="4375114"/>
              <a:ext cx="240600" cy="297000"/>
            </a:xfrm>
            <a:custGeom>
              <a:avLst/>
              <a:gdLst/>
              <a:ahLst/>
              <a:cxnLst/>
              <a:rect l="l" t="t" r="r" b="b"/>
              <a:pathLst>
                <a:path w="120000" h="120000" extrusionOk="0">
                  <a:moveTo>
                    <a:pt x="63425" y="81835"/>
                  </a:moveTo>
                  <a:lnTo>
                    <a:pt x="23385" y="81835"/>
                  </a:lnTo>
                  <a:cubicBezTo>
                    <a:pt x="21377" y="81835"/>
                    <a:pt x="20078" y="82898"/>
                    <a:pt x="20078" y="84541"/>
                  </a:cubicBezTo>
                  <a:cubicBezTo>
                    <a:pt x="20078" y="86183"/>
                    <a:pt x="21377" y="87342"/>
                    <a:pt x="23385" y="87342"/>
                  </a:cubicBezTo>
                  <a:lnTo>
                    <a:pt x="63425" y="87342"/>
                  </a:lnTo>
                  <a:cubicBezTo>
                    <a:pt x="65433" y="87342"/>
                    <a:pt x="66732" y="86183"/>
                    <a:pt x="66732" y="84541"/>
                  </a:cubicBezTo>
                  <a:cubicBezTo>
                    <a:pt x="66732" y="82898"/>
                    <a:pt x="65433" y="81835"/>
                    <a:pt x="63425" y="81835"/>
                  </a:cubicBezTo>
                  <a:close/>
                  <a:moveTo>
                    <a:pt x="50078" y="98164"/>
                  </a:moveTo>
                  <a:lnTo>
                    <a:pt x="23385" y="98164"/>
                  </a:lnTo>
                  <a:cubicBezTo>
                    <a:pt x="21377" y="98164"/>
                    <a:pt x="20078" y="99323"/>
                    <a:pt x="20078" y="100966"/>
                  </a:cubicBezTo>
                  <a:cubicBezTo>
                    <a:pt x="20078" y="102608"/>
                    <a:pt x="21377" y="103671"/>
                    <a:pt x="23385" y="103671"/>
                  </a:cubicBezTo>
                  <a:lnTo>
                    <a:pt x="50078" y="103671"/>
                  </a:lnTo>
                  <a:cubicBezTo>
                    <a:pt x="52086" y="103671"/>
                    <a:pt x="53385" y="102608"/>
                    <a:pt x="53385" y="100966"/>
                  </a:cubicBezTo>
                  <a:cubicBezTo>
                    <a:pt x="53385" y="99323"/>
                    <a:pt x="52086" y="98164"/>
                    <a:pt x="50078" y="98164"/>
                  </a:cubicBezTo>
                  <a:close/>
                  <a:moveTo>
                    <a:pt x="23385" y="54589"/>
                  </a:moveTo>
                  <a:lnTo>
                    <a:pt x="36732" y="54589"/>
                  </a:lnTo>
                  <a:cubicBezTo>
                    <a:pt x="38740" y="54589"/>
                    <a:pt x="40039" y="53526"/>
                    <a:pt x="40039" y="51884"/>
                  </a:cubicBezTo>
                  <a:cubicBezTo>
                    <a:pt x="40039" y="50241"/>
                    <a:pt x="38740" y="49082"/>
                    <a:pt x="36732" y="49082"/>
                  </a:cubicBezTo>
                  <a:lnTo>
                    <a:pt x="23385" y="49082"/>
                  </a:lnTo>
                  <a:cubicBezTo>
                    <a:pt x="21377" y="49082"/>
                    <a:pt x="20078" y="50241"/>
                    <a:pt x="20078" y="51884"/>
                  </a:cubicBezTo>
                  <a:cubicBezTo>
                    <a:pt x="20078" y="53526"/>
                    <a:pt x="21377" y="54589"/>
                    <a:pt x="23385" y="54589"/>
                  </a:cubicBezTo>
                  <a:close/>
                  <a:moveTo>
                    <a:pt x="20078" y="68212"/>
                  </a:moveTo>
                  <a:cubicBezTo>
                    <a:pt x="20078" y="69855"/>
                    <a:pt x="21377" y="70917"/>
                    <a:pt x="23385" y="70917"/>
                  </a:cubicBezTo>
                  <a:lnTo>
                    <a:pt x="63425" y="70917"/>
                  </a:lnTo>
                  <a:cubicBezTo>
                    <a:pt x="65433" y="70917"/>
                    <a:pt x="66732" y="69855"/>
                    <a:pt x="66732" y="68212"/>
                  </a:cubicBezTo>
                  <a:cubicBezTo>
                    <a:pt x="66732" y="66570"/>
                    <a:pt x="65433" y="65507"/>
                    <a:pt x="63425" y="65507"/>
                  </a:cubicBezTo>
                  <a:lnTo>
                    <a:pt x="23385" y="65507"/>
                  </a:lnTo>
                  <a:cubicBezTo>
                    <a:pt x="21377" y="65507"/>
                    <a:pt x="20078" y="66570"/>
                    <a:pt x="20078" y="68212"/>
                  </a:cubicBezTo>
                  <a:close/>
                  <a:moveTo>
                    <a:pt x="96732" y="0"/>
                  </a:moveTo>
                  <a:lnTo>
                    <a:pt x="46771" y="0"/>
                  </a:lnTo>
                  <a:cubicBezTo>
                    <a:pt x="39330" y="0"/>
                    <a:pt x="33425" y="4927"/>
                    <a:pt x="33425" y="10917"/>
                  </a:cubicBezTo>
                  <a:lnTo>
                    <a:pt x="33425" y="19130"/>
                  </a:lnTo>
                  <a:cubicBezTo>
                    <a:pt x="33425" y="20772"/>
                    <a:pt x="34724" y="21835"/>
                    <a:pt x="36732" y="21835"/>
                  </a:cubicBezTo>
                  <a:cubicBezTo>
                    <a:pt x="38740" y="21835"/>
                    <a:pt x="40039" y="20772"/>
                    <a:pt x="40039" y="19130"/>
                  </a:cubicBezTo>
                  <a:lnTo>
                    <a:pt x="40039" y="10917"/>
                  </a:lnTo>
                  <a:cubicBezTo>
                    <a:pt x="40039" y="7922"/>
                    <a:pt x="43110" y="5507"/>
                    <a:pt x="46771" y="5507"/>
                  </a:cubicBezTo>
                  <a:lnTo>
                    <a:pt x="86692" y="5507"/>
                  </a:lnTo>
                  <a:lnTo>
                    <a:pt x="86692" y="21835"/>
                  </a:lnTo>
                  <a:cubicBezTo>
                    <a:pt x="86692" y="24830"/>
                    <a:pt x="89763" y="27342"/>
                    <a:pt x="93425" y="27342"/>
                  </a:cubicBezTo>
                  <a:lnTo>
                    <a:pt x="113385" y="27342"/>
                  </a:lnTo>
                  <a:lnTo>
                    <a:pt x="113385" y="81835"/>
                  </a:lnTo>
                  <a:cubicBezTo>
                    <a:pt x="113385" y="84830"/>
                    <a:pt x="110433" y="87342"/>
                    <a:pt x="106771" y="87342"/>
                  </a:cubicBezTo>
                  <a:lnTo>
                    <a:pt x="96732" y="87342"/>
                  </a:lnTo>
                  <a:cubicBezTo>
                    <a:pt x="94724" y="87342"/>
                    <a:pt x="93425" y="88405"/>
                    <a:pt x="93425" y="90048"/>
                  </a:cubicBezTo>
                  <a:cubicBezTo>
                    <a:pt x="93425" y="91690"/>
                    <a:pt x="94724" y="92753"/>
                    <a:pt x="96732" y="92753"/>
                  </a:cubicBezTo>
                  <a:lnTo>
                    <a:pt x="106771" y="92753"/>
                  </a:lnTo>
                  <a:cubicBezTo>
                    <a:pt x="114094" y="92753"/>
                    <a:pt x="120000" y="87826"/>
                    <a:pt x="120000" y="81835"/>
                  </a:cubicBezTo>
                  <a:lnTo>
                    <a:pt x="120000" y="21835"/>
                  </a:lnTo>
                  <a:lnTo>
                    <a:pt x="96732" y="0"/>
                  </a:lnTo>
                  <a:close/>
                  <a:moveTo>
                    <a:pt x="93425" y="21835"/>
                  </a:moveTo>
                  <a:lnTo>
                    <a:pt x="93425" y="6086"/>
                  </a:lnTo>
                  <a:lnTo>
                    <a:pt x="110669" y="21835"/>
                  </a:lnTo>
                  <a:lnTo>
                    <a:pt x="93425" y="21835"/>
                  </a:lnTo>
                  <a:close/>
                  <a:moveTo>
                    <a:pt x="13346" y="27342"/>
                  </a:moveTo>
                  <a:cubicBezTo>
                    <a:pt x="6023" y="27342"/>
                    <a:pt x="0" y="32173"/>
                    <a:pt x="0" y="38260"/>
                  </a:cubicBezTo>
                  <a:lnTo>
                    <a:pt x="0" y="109082"/>
                  </a:lnTo>
                  <a:cubicBezTo>
                    <a:pt x="0" y="115072"/>
                    <a:pt x="6023" y="120000"/>
                    <a:pt x="13346" y="120000"/>
                  </a:cubicBezTo>
                  <a:lnTo>
                    <a:pt x="73346" y="120000"/>
                  </a:lnTo>
                  <a:cubicBezTo>
                    <a:pt x="80669" y="120000"/>
                    <a:pt x="86692" y="115072"/>
                    <a:pt x="86692" y="109082"/>
                  </a:cubicBezTo>
                  <a:lnTo>
                    <a:pt x="86692" y="49082"/>
                  </a:lnTo>
                  <a:lnTo>
                    <a:pt x="63425" y="27342"/>
                  </a:lnTo>
                  <a:lnTo>
                    <a:pt x="13346" y="27342"/>
                  </a:lnTo>
                  <a:close/>
                  <a:moveTo>
                    <a:pt x="80078" y="109082"/>
                  </a:moveTo>
                  <a:cubicBezTo>
                    <a:pt x="80078" y="112077"/>
                    <a:pt x="77007" y="114589"/>
                    <a:pt x="73346" y="114589"/>
                  </a:cubicBezTo>
                  <a:lnTo>
                    <a:pt x="13346" y="114589"/>
                  </a:lnTo>
                  <a:cubicBezTo>
                    <a:pt x="9685" y="114589"/>
                    <a:pt x="6732" y="112077"/>
                    <a:pt x="6732" y="109082"/>
                  </a:cubicBezTo>
                  <a:lnTo>
                    <a:pt x="6732" y="38260"/>
                  </a:lnTo>
                  <a:cubicBezTo>
                    <a:pt x="6732" y="35265"/>
                    <a:pt x="9685" y="32753"/>
                    <a:pt x="13346" y="32753"/>
                  </a:cubicBezTo>
                  <a:lnTo>
                    <a:pt x="53385" y="32753"/>
                  </a:lnTo>
                  <a:lnTo>
                    <a:pt x="53385" y="49082"/>
                  </a:lnTo>
                  <a:cubicBezTo>
                    <a:pt x="53385" y="52077"/>
                    <a:pt x="56338" y="54589"/>
                    <a:pt x="60000" y="54589"/>
                  </a:cubicBezTo>
                  <a:lnTo>
                    <a:pt x="80078" y="54589"/>
                  </a:lnTo>
                  <a:lnTo>
                    <a:pt x="80078" y="109082"/>
                  </a:lnTo>
                  <a:close/>
                  <a:moveTo>
                    <a:pt x="60000" y="49082"/>
                  </a:moveTo>
                  <a:lnTo>
                    <a:pt x="60000" y="33333"/>
                  </a:lnTo>
                  <a:lnTo>
                    <a:pt x="77362" y="49082"/>
                  </a:lnTo>
                  <a:lnTo>
                    <a:pt x="60000" y="49082"/>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5" name="Google Shape;1179;p74">
            <a:extLst>
              <a:ext uri="{FF2B5EF4-FFF2-40B4-BE49-F238E27FC236}">
                <a16:creationId xmlns:a16="http://schemas.microsoft.com/office/drawing/2014/main" id="{F8483BB6-4B33-4670-AAA4-88D5AF28A8EE}"/>
              </a:ext>
            </a:extLst>
          </p:cNvPr>
          <p:cNvSpPr/>
          <p:nvPr/>
        </p:nvSpPr>
        <p:spPr>
          <a:xfrm>
            <a:off x="474728" y="1317167"/>
            <a:ext cx="297000" cy="297000"/>
          </a:xfrm>
          <a:custGeom>
            <a:avLst/>
            <a:gdLst/>
            <a:ahLst/>
            <a:cxnLst/>
            <a:rect l="l" t="t" r="r" b="b"/>
            <a:pathLst>
              <a:path w="120000" h="120000" extrusionOk="0">
                <a:moveTo>
                  <a:pt x="26398" y="81259"/>
                </a:moveTo>
                <a:lnTo>
                  <a:pt x="29202" y="78450"/>
                </a:lnTo>
                <a:cubicBezTo>
                  <a:pt x="29685" y="77966"/>
                  <a:pt x="29975" y="77384"/>
                  <a:pt x="29975" y="76610"/>
                </a:cubicBezTo>
                <a:cubicBezTo>
                  <a:pt x="29975" y="74963"/>
                  <a:pt x="28912" y="73801"/>
                  <a:pt x="27268" y="73801"/>
                </a:cubicBezTo>
                <a:cubicBezTo>
                  <a:pt x="26398" y="73801"/>
                  <a:pt x="25914" y="74092"/>
                  <a:pt x="25334" y="74673"/>
                </a:cubicBezTo>
                <a:lnTo>
                  <a:pt x="22626" y="77384"/>
                </a:lnTo>
                <a:cubicBezTo>
                  <a:pt x="22046" y="77966"/>
                  <a:pt x="21756" y="78450"/>
                  <a:pt x="21756" y="79322"/>
                </a:cubicBezTo>
                <a:cubicBezTo>
                  <a:pt x="21756" y="80968"/>
                  <a:pt x="22917" y="82033"/>
                  <a:pt x="24560" y="82033"/>
                </a:cubicBezTo>
                <a:cubicBezTo>
                  <a:pt x="25334" y="82033"/>
                  <a:pt x="25914" y="81743"/>
                  <a:pt x="26398" y="81259"/>
                </a:cubicBezTo>
                <a:close/>
                <a:moveTo>
                  <a:pt x="43609" y="79322"/>
                </a:moveTo>
                <a:cubicBezTo>
                  <a:pt x="43609" y="77675"/>
                  <a:pt x="42546" y="76610"/>
                  <a:pt x="40902" y="76610"/>
                </a:cubicBezTo>
                <a:cubicBezTo>
                  <a:pt x="40032" y="76610"/>
                  <a:pt x="39548" y="76803"/>
                  <a:pt x="38968" y="77384"/>
                </a:cubicBezTo>
                <a:lnTo>
                  <a:pt x="11700" y="104697"/>
                </a:lnTo>
                <a:cubicBezTo>
                  <a:pt x="11120" y="105278"/>
                  <a:pt x="10829" y="105859"/>
                  <a:pt x="10829" y="106634"/>
                </a:cubicBezTo>
                <a:cubicBezTo>
                  <a:pt x="10829" y="108280"/>
                  <a:pt x="11990" y="109346"/>
                  <a:pt x="13634" y="109346"/>
                </a:cubicBezTo>
                <a:cubicBezTo>
                  <a:pt x="14407" y="109346"/>
                  <a:pt x="14987" y="109152"/>
                  <a:pt x="15471" y="108571"/>
                </a:cubicBezTo>
                <a:lnTo>
                  <a:pt x="42836" y="81259"/>
                </a:lnTo>
                <a:cubicBezTo>
                  <a:pt x="43319" y="80677"/>
                  <a:pt x="43609" y="80096"/>
                  <a:pt x="43609" y="79322"/>
                </a:cubicBezTo>
                <a:close/>
                <a:moveTo>
                  <a:pt x="43609" y="90266"/>
                </a:moveTo>
                <a:cubicBezTo>
                  <a:pt x="42836" y="90266"/>
                  <a:pt x="42256" y="90556"/>
                  <a:pt x="41676" y="91041"/>
                </a:cubicBezTo>
                <a:lnTo>
                  <a:pt x="33553" y="99273"/>
                </a:lnTo>
                <a:cubicBezTo>
                  <a:pt x="32973" y="99854"/>
                  <a:pt x="32683" y="100338"/>
                  <a:pt x="32683" y="101210"/>
                </a:cubicBezTo>
                <a:cubicBezTo>
                  <a:pt x="32683" y="102857"/>
                  <a:pt x="33843" y="103922"/>
                  <a:pt x="35390" y="103922"/>
                </a:cubicBezTo>
                <a:cubicBezTo>
                  <a:pt x="36261" y="103922"/>
                  <a:pt x="36841" y="103631"/>
                  <a:pt x="37324" y="103050"/>
                </a:cubicBezTo>
                <a:lnTo>
                  <a:pt x="45543" y="94915"/>
                </a:lnTo>
                <a:cubicBezTo>
                  <a:pt x="46124" y="94334"/>
                  <a:pt x="46317" y="93753"/>
                  <a:pt x="46317" y="92978"/>
                </a:cubicBezTo>
                <a:cubicBezTo>
                  <a:pt x="46317" y="91331"/>
                  <a:pt x="45253" y="90266"/>
                  <a:pt x="43609" y="90266"/>
                </a:cubicBezTo>
                <a:close/>
                <a:moveTo>
                  <a:pt x="120000" y="2808"/>
                </a:moveTo>
                <a:cubicBezTo>
                  <a:pt x="120000" y="1162"/>
                  <a:pt x="118936" y="0"/>
                  <a:pt x="117292" y="0"/>
                </a:cubicBezTo>
                <a:cubicBezTo>
                  <a:pt x="116712" y="0"/>
                  <a:pt x="116518" y="0"/>
                  <a:pt x="116228" y="290"/>
                </a:cubicBezTo>
                <a:lnTo>
                  <a:pt x="116228" y="290"/>
                </a:lnTo>
                <a:lnTo>
                  <a:pt x="1547" y="49491"/>
                </a:lnTo>
                <a:lnTo>
                  <a:pt x="1547" y="49491"/>
                </a:lnTo>
                <a:lnTo>
                  <a:pt x="1547" y="49491"/>
                </a:lnTo>
                <a:lnTo>
                  <a:pt x="1547" y="49491"/>
                </a:lnTo>
                <a:cubicBezTo>
                  <a:pt x="773" y="50072"/>
                  <a:pt x="0" y="50847"/>
                  <a:pt x="0" y="52009"/>
                </a:cubicBezTo>
                <a:cubicBezTo>
                  <a:pt x="0" y="53365"/>
                  <a:pt x="773" y="54140"/>
                  <a:pt x="1837" y="54430"/>
                </a:cubicBezTo>
                <a:lnTo>
                  <a:pt x="1837" y="54430"/>
                </a:lnTo>
                <a:lnTo>
                  <a:pt x="46897" y="73026"/>
                </a:lnTo>
                <a:lnTo>
                  <a:pt x="65463" y="118159"/>
                </a:lnTo>
                <a:lnTo>
                  <a:pt x="65463" y="118159"/>
                </a:lnTo>
                <a:cubicBezTo>
                  <a:pt x="65753" y="119225"/>
                  <a:pt x="66817" y="120000"/>
                  <a:pt x="67880" y="120000"/>
                </a:cubicBezTo>
                <a:cubicBezTo>
                  <a:pt x="69041" y="120000"/>
                  <a:pt x="69814" y="119515"/>
                  <a:pt x="70394" y="118353"/>
                </a:cubicBezTo>
                <a:lnTo>
                  <a:pt x="70394" y="118353"/>
                </a:lnTo>
                <a:lnTo>
                  <a:pt x="70394" y="118353"/>
                </a:lnTo>
                <a:lnTo>
                  <a:pt x="70394" y="118353"/>
                </a:lnTo>
                <a:lnTo>
                  <a:pt x="119516" y="3583"/>
                </a:lnTo>
                <a:lnTo>
                  <a:pt x="119516" y="3583"/>
                </a:lnTo>
                <a:cubicBezTo>
                  <a:pt x="120000" y="3583"/>
                  <a:pt x="120000" y="3292"/>
                  <a:pt x="120000" y="2808"/>
                </a:cubicBezTo>
                <a:close/>
                <a:moveTo>
                  <a:pt x="9766" y="52009"/>
                </a:moveTo>
                <a:lnTo>
                  <a:pt x="105302" y="10944"/>
                </a:lnTo>
                <a:lnTo>
                  <a:pt x="48251" y="68087"/>
                </a:lnTo>
                <a:lnTo>
                  <a:pt x="9766" y="52009"/>
                </a:lnTo>
                <a:close/>
                <a:moveTo>
                  <a:pt x="68170" y="110508"/>
                </a:moveTo>
                <a:lnTo>
                  <a:pt x="52312" y="71670"/>
                </a:lnTo>
                <a:lnTo>
                  <a:pt x="109363" y="14527"/>
                </a:lnTo>
                <a:lnTo>
                  <a:pt x="68170" y="110508"/>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1201;p74">
            <a:extLst>
              <a:ext uri="{FF2B5EF4-FFF2-40B4-BE49-F238E27FC236}">
                <a16:creationId xmlns:a16="http://schemas.microsoft.com/office/drawing/2014/main" id="{6D2504F1-5F34-4BEA-91D1-A267D36013E2}"/>
              </a:ext>
            </a:extLst>
          </p:cNvPr>
          <p:cNvSpPr/>
          <p:nvPr/>
        </p:nvSpPr>
        <p:spPr>
          <a:xfrm>
            <a:off x="496101" y="3534674"/>
            <a:ext cx="297000" cy="294336"/>
          </a:xfrm>
          <a:custGeom>
            <a:avLst/>
            <a:gdLst/>
            <a:ahLst/>
            <a:cxnLst/>
            <a:rect l="l" t="t" r="r" b="b"/>
            <a:pathLst>
              <a:path w="120000" h="120000" extrusionOk="0">
                <a:moveTo>
                  <a:pt x="87246" y="36031"/>
                </a:moveTo>
                <a:lnTo>
                  <a:pt x="54589" y="36031"/>
                </a:lnTo>
                <a:cubicBezTo>
                  <a:pt x="43671" y="36031"/>
                  <a:pt x="43671" y="24021"/>
                  <a:pt x="32753" y="24021"/>
                </a:cubicBezTo>
                <a:lnTo>
                  <a:pt x="10917" y="24021"/>
                </a:lnTo>
                <a:cubicBezTo>
                  <a:pt x="4927" y="24021"/>
                  <a:pt x="0" y="29441"/>
                  <a:pt x="0" y="36031"/>
                </a:cubicBezTo>
                <a:lnTo>
                  <a:pt x="0" y="107989"/>
                </a:lnTo>
                <a:cubicBezTo>
                  <a:pt x="0" y="114579"/>
                  <a:pt x="4927" y="120000"/>
                  <a:pt x="10917" y="120000"/>
                </a:cubicBezTo>
                <a:lnTo>
                  <a:pt x="87246" y="120000"/>
                </a:lnTo>
                <a:cubicBezTo>
                  <a:pt x="93236" y="120000"/>
                  <a:pt x="98164" y="114579"/>
                  <a:pt x="98164" y="107989"/>
                </a:cubicBezTo>
                <a:lnTo>
                  <a:pt x="98164" y="48042"/>
                </a:lnTo>
                <a:cubicBezTo>
                  <a:pt x="98164" y="41452"/>
                  <a:pt x="93236" y="36031"/>
                  <a:pt x="87246" y="36031"/>
                </a:cubicBezTo>
                <a:close/>
                <a:moveTo>
                  <a:pt x="92753" y="107989"/>
                </a:moveTo>
                <a:cubicBezTo>
                  <a:pt x="92753" y="111284"/>
                  <a:pt x="90241" y="114047"/>
                  <a:pt x="87246" y="114047"/>
                </a:cubicBezTo>
                <a:lnTo>
                  <a:pt x="10917" y="114047"/>
                </a:lnTo>
                <a:cubicBezTo>
                  <a:pt x="7922" y="114047"/>
                  <a:pt x="5507" y="111284"/>
                  <a:pt x="5507" y="107989"/>
                </a:cubicBezTo>
                <a:lnTo>
                  <a:pt x="5507" y="60053"/>
                </a:lnTo>
                <a:lnTo>
                  <a:pt x="92753" y="60053"/>
                </a:lnTo>
                <a:lnTo>
                  <a:pt x="92753" y="107989"/>
                </a:lnTo>
                <a:close/>
                <a:moveTo>
                  <a:pt x="92753" y="53994"/>
                </a:moveTo>
                <a:lnTo>
                  <a:pt x="5507" y="53994"/>
                </a:lnTo>
                <a:lnTo>
                  <a:pt x="5507" y="36031"/>
                </a:lnTo>
                <a:cubicBezTo>
                  <a:pt x="5507" y="32736"/>
                  <a:pt x="7922" y="29973"/>
                  <a:pt x="10917" y="29973"/>
                </a:cubicBezTo>
                <a:lnTo>
                  <a:pt x="32753" y="29973"/>
                </a:lnTo>
                <a:cubicBezTo>
                  <a:pt x="40966" y="29973"/>
                  <a:pt x="40966" y="41984"/>
                  <a:pt x="54589" y="41984"/>
                </a:cubicBezTo>
                <a:lnTo>
                  <a:pt x="87246" y="41984"/>
                </a:lnTo>
                <a:cubicBezTo>
                  <a:pt x="90241" y="41984"/>
                  <a:pt x="92753" y="44747"/>
                  <a:pt x="92753" y="48042"/>
                </a:cubicBezTo>
                <a:lnTo>
                  <a:pt x="92753" y="53994"/>
                </a:lnTo>
                <a:close/>
                <a:moveTo>
                  <a:pt x="109082" y="12010"/>
                </a:moveTo>
                <a:lnTo>
                  <a:pt x="76328" y="12010"/>
                </a:lnTo>
                <a:cubicBezTo>
                  <a:pt x="65507" y="12010"/>
                  <a:pt x="65507" y="0"/>
                  <a:pt x="54589" y="0"/>
                </a:cubicBezTo>
                <a:lnTo>
                  <a:pt x="32753" y="0"/>
                </a:lnTo>
                <a:cubicBezTo>
                  <a:pt x="26763" y="0"/>
                  <a:pt x="21835" y="5420"/>
                  <a:pt x="21835" y="12010"/>
                </a:cubicBezTo>
                <a:lnTo>
                  <a:pt x="21835" y="14986"/>
                </a:lnTo>
                <a:cubicBezTo>
                  <a:pt x="21835" y="16793"/>
                  <a:pt x="22898" y="18069"/>
                  <a:pt x="24541" y="18069"/>
                </a:cubicBezTo>
                <a:cubicBezTo>
                  <a:pt x="26183" y="18069"/>
                  <a:pt x="27246" y="16793"/>
                  <a:pt x="27246" y="14986"/>
                </a:cubicBezTo>
                <a:lnTo>
                  <a:pt x="27246" y="12010"/>
                </a:lnTo>
                <a:cubicBezTo>
                  <a:pt x="27246" y="8715"/>
                  <a:pt x="29758" y="6058"/>
                  <a:pt x="32753" y="6058"/>
                </a:cubicBezTo>
                <a:lnTo>
                  <a:pt x="54589" y="6058"/>
                </a:lnTo>
                <a:cubicBezTo>
                  <a:pt x="62705" y="6058"/>
                  <a:pt x="62705" y="18069"/>
                  <a:pt x="76328" y="18069"/>
                </a:cubicBezTo>
                <a:lnTo>
                  <a:pt x="109082" y="18069"/>
                </a:lnTo>
                <a:cubicBezTo>
                  <a:pt x="112077" y="18069"/>
                  <a:pt x="114589" y="20726"/>
                  <a:pt x="114589" y="24021"/>
                </a:cubicBezTo>
                <a:lnTo>
                  <a:pt x="114589" y="83968"/>
                </a:lnTo>
                <a:cubicBezTo>
                  <a:pt x="114589" y="87263"/>
                  <a:pt x="112077" y="90026"/>
                  <a:pt x="109082" y="90026"/>
                </a:cubicBezTo>
                <a:lnTo>
                  <a:pt x="106376" y="90026"/>
                </a:lnTo>
                <a:cubicBezTo>
                  <a:pt x="104734" y="90026"/>
                  <a:pt x="103671" y="91195"/>
                  <a:pt x="103671" y="93002"/>
                </a:cubicBezTo>
                <a:cubicBezTo>
                  <a:pt x="103671" y="94809"/>
                  <a:pt x="104734" y="95978"/>
                  <a:pt x="106376" y="95978"/>
                </a:cubicBezTo>
                <a:lnTo>
                  <a:pt x="109082" y="95978"/>
                </a:lnTo>
                <a:cubicBezTo>
                  <a:pt x="115072" y="95978"/>
                  <a:pt x="120000" y="90664"/>
                  <a:pt x="120000" y="83968"/>
                </a:cubicBezTo>
                <a:lnTo>
                  <a:pt x="120000" y="24021"/>
                </a:lnTo>
                <a:cubicBezTo>
                  <a:pt x="120000" y="17431"/>
                  <a:pt x="115072" y="12010"/>
                  <a:pt x="109082" y="1201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89" name="Google Shape;1143;p74">
            <a:extLst>
              <a:ext uri="{FF2B5EF4-FFF2-40B4-BE49-F238E27FC236}">
                <a16:creationId xmlns:a16="http://schemas.microsoft.com/office/drawing/2014/main" id="{7A97E857-B8E8-45E0-A1F6-C564ECCB4511}"/>
              </a:ext>
            </a:extLst>
          </p:cNvPr>
          <p:cNvSpPr/>
          <p:nvPr/>
        </p:nvSpPr>
        <p:spPr>
          <a:xfrm>
            <a:off x="4710438" y="1302906"/>
            <a:ext cx="297000" cy="297000"/>
          </a:xfrm>
          <a:custGeom>
            <a:avLst/>
            <a:gdLst/>
            <a:ahLst/>
            <a:cxnLst/>
            <a:rect l="l" t="t" r="r" b="b"/>
            <a:pathLst>
              <a:path w="120000" h="120000" extrusionOk="0">
                <a:moveTo>
                  <a:pt x="98164" y="0"/>
                </a:moveTo>
                <a:cubicBezTo>
                  <a:pt x="92173" y="0"/>
                  <a:pt x="86763" y="2415"/>
                  <a:pt x="82608" y="6280"/>
                </a:cubicBezTo>
                <a:lnTo>
                  <a:pt x="8985" y="79903"/>
                </a:lnTo>
                <a:lnTo>
                  <a:pt x="0" y="120000"/>
                </a:lnTo>
                <a:lnTo>
                  <a:pt x="40096" y="110917"/>
                </a:lnTo>
                <a:lnTo>
                  <a:pt x="113719" y="37294"/>
                </a:lnTo>
                <a:cubicBezTo>
                  <a:pt x="117584" y="33526"/>
                  <a:pt x="120000" y="28019"/>
                  <a:pt x="120000" y="21835"/>
                </a:cubicBezTo>
                <a:cubicBezTo>
                  <a:pt x="120000" y="9758"/>
                  <a:pt x="110144" y="0"/>
                  <a:pt x="98164" y="0"/>
                </a:cubicBezTo>
                <a:close/>
                <a:moveTo>
                  <a:pt x="35458" y="105797"/>
                </a:moveTo>
                <a:lnTo>
                  <a:pt x="16425" y="110144"/>
                </a:lnTo>
                <a:lnTo>
                  <a:pt x="16425" y="103574"/>
                </a:lnTo>
                <a:lnTo>
                  <a:pt x="9855" y="103574"/>
                </a:lnTo>
                <a:lnTo>
                  <a:pt x="14202" y="84541"/>
                </a:lnTo>
                <a:lnTo>
                  <a:pt x="35458" y="84541"/>
                </a:lnTo>
                <a:lnTo>
                  <a:pt x="35458" y="105797"/>
                </a:lnTo>
                <a:close/>
                <a:moveTo>
                  <a:pt x="40966" y="102222"/>
                </a:moveTo>
                <a:lnTo>
                  <a:pt x="40966" y="81739"/>
                </a:lnTo>
                <a:cubicBezTo>
                  <a:pt x="40966" y="80193"/>
                  <a:pt x="39806" y="79033"/>
                  <a:pt x="38164" y="79033"/>
                </a:cubicBezTo>
                <a:lnTo>
                  <a:pt x="17777" y="79033"/>
                </a:lnTo>
                <a:lnTo>
                  <a:pt x="76328" y="20386"/>
                </a:lnTo>
                <a:lnTo>
                  <a:pt x="99516" y="43574"/>
                </a:lnTo>
                <a:lnTo>
                  <a:pt x="40966" y="102222"/>
                </a:lnTo>
                <a:close/>
                <a:moveTo>
                  <a:pt x="109661" y="33236"/>
                </a:moveTo>
                <a:lnTo>
                  <a:pt x="103381" y="39516"/>
                </a:lnTo>
                <a:lnTo>
                  <a:pt x="80193" y="16328"/>
                </a:lnTo>
                <a:lnTo>
                  <a:pt x="86473" y="10048"/>
                </a:lnTo>
                <a:cubicBezTo>
                  <a:pt x="86473" y="10048"/>
                  <a:pt x="90821" y="5120"/>
                  <a:pt x="97874" y="5120"/>
                </a:cubicBezTo>
                <a:cubicBezTo>
                  <a:pt x="106956" y="5120"/>
                  <a:pt x="114299" y="12560"/>
                  <a:pt x="114299" y="21545"/>
                </a:cubicBezTo>
                <a:cubicBezTo>
                  <a:pt x="114589" y="26473"/>
                  <a:pt x="112657" y="30531"/>
                  <a:pt x="109661" y="3323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1183;p74">
            <a:extLst>
              <a:ext uri="{FF2B5EF4-FFF2-40B4-BE49-F238E27FC236}">
                <a16:creationId xmlns:a16="http://schemas.microsoft.com/office/drawing/2014/main" id="{5331C4E2-57F8-40B9-AEE2-0D31853BAC5B}"/>
              </a:ext>
            </a:extLst>
          </p:cNvPr>
          <p:cNvSpPr/>
          <p:nvPr/>
        </p:nvSpPr>
        <p:spPr>
          <a:xfrm>
            <a:off x="4708321" y="3561694"/>
            <a:ext cx="297000" cy="297000"/>
          </a:xfrm>
          <a:custGeom>
            <a:avLst/>
            <a:gdLst/>
            <a:ahLst/>
            <a:cxnLst/>
            <a:rect l="l" t="t" r="r" b="b"/>
            <a:pathLst>
              <a:path w="120000" h="120000" extrusionOk="0">
                <a:moveTo>
                  <a:pt x="115951" y="47903"/>
                </a:moveTo>
                <a:lnTo>
                  <a:pt x="110168" y="46554"/>
                </a:lnTo>
                <a:cubicBezTo>
                  <a:pt x="109108" y="42216"/>
                  <a:pt x="107180" y="37879"/>
                  <a:pt x="105060" y="34024"/>
                </a:cubicBezTo>
                <a:lnTo>
                  <a:pt x="108048" y="28915"/>
                </a:lnTo>
                <a:cubicBezTo>
                  <a:pt x="108819" y="26987"/>
                  <a:pt x="109686" y="24771"/>
                  <a:pt x="108048" y="23132"/>
                </a:cubicBezTo>
                <a:lnTo>
                  <a:pt x="96867" y="12048"/>
                </a:lnTo>
                <a:cubicBezTo>
                  <a:pt x="96096" y="11180"/>
                  <a:pt x="95228" y="10891"/>
                  <a:pt x="94457" y="10891"/>
                </a:cubicBezTo>
                <a:cubicBezTo>
                  <a:pt x="93301" y="10891"/>
                  <a:pt x="92240" y="11469"/>
                  <a:pt x="91180" y="12048"/>
                </a:cubicBezTo>
                <a:lnTo>
                  <a:pt x="85975" y="15036"/>
                </a:lnTo>
                <a:cubicBezTo>
                  <a:pt x="82216" y="12819"/>
                  <a:pt x="77879" y="10891"/>
                  <a:pt x="73445" y="9831"/>
                </a:cubicBezTo>
                <a:lnTo>
                  <a:pt x="72096" y="4144"/>
                </a:lnTo>
                <a:cubicBezTo>
                  <a:pt x="71614" y="2216"/>
                  <a:pt x="70265" y="0"/>
                  <a:pt x="68048" y="0"/>
                </a:cubicBezTo>
                <a:lnTo>
                  <a:pt x="51951" y="0"/>
                </a:lnTo>
                <a:cubicBezTo>
                  <a:pt x="49831" y="0"/>
                  <a:pt x="48481" y="1927"/>
                  <a:pt x="47903" y="4144"/>
                </a:cubicBezTo>
                <a:lnTo>
                  <a:pt x="46554" y="9831"/>
                </a:lnTo>
                <a:cubicBezTo>
                  <a:pt x="42216" y="10891"/>
                  <a:pt x="37879" y="12819"/>
                  <a:pt x="34024" y="15036"/>
                </a:cubicBezTo>
                <a:lnTo>
                  <a:pt x="28915" y="12048"/>
                </a:lnTo>
                <a:cubicBezTo>
                  <a:pt x="28048" y="11469"/>
                  <a:pt x="26698" y="10891"/>
                  <a:pt x="25638" y="10891"/>
                </a:cubicBezTo>
                <a:cubicBezTo>
                  <a:pt x="24771" y="10891"/>
                  <a:pt x="24000" y="11180"/>
                  <a:pt x="23132" y="12048"/>
                </a:cubicBezTo>
                <a:lnTo>
                  <a:pt x="12048" y="23132"/>
                </a:lnTo>
                <a:cubicBezTo>
                  <a:pt x="10409" y="24771"/>
                  <a:pt x="11180" y="26987"/>
                  <a:pt x="12048" y="28915"/>
                </a:cubicBezTo>
                <a:lnTo>
                  <a:pt x="15036" y="34024"/>
                </a:lnTo>
                <a:cubicBezTo>
                  <a:pt x="12819" y="37879"/>
                  <a:pt x="10891" y="42216"/>
                  <a:pt x="9831" y="46554"/>
                </a:cubicBezTo>
                <a:lnTo>
                  <a:pt x="4144" y="47903"/>
                </a:lnTo>
                <a:cubicBezTo>
                  <a:pt x="2216" y="48481"/>
                  <a:pt x="0" y="49831"/>
                  <a:pt x="0" y="51951"/>
                </a:cubicBezTo>
                <a:lnTo>
                  <a:pt x="0" y="68048"/>
                </a:lnTo>
                <a:cubicBezTo>
                  <a:pt x="0" y="70265"/>
                  <a:pt x="1927" y="71325"/>
                  <a:pt x="4144" y="72096"/>
                </a:cubicBezTo>
                <a:lnTo>
                  <a:pt x="9831" y="73445"/>
                </a:lnTo>
                <a:cubicBezTo>
                  <a:pt x="10891" y="77879"/>
                  <a:pt x="12819" y="82216"/>
                  <a:pt x="15036" y="85975"/>
                </a:cubicBezTo>
                <a:lnTo>
                  <a:pt x="12048" y="91180"/>
                </a:lnTo>
                <a:cubicBezTo>
                  <a:pt x="10891" y="92819"/>
                  <a:pt x="10409" y="95228"/>
                  <a:pt x="12048" y="96867"/>
                </a:cubicBezTo>
                <a:lnTo>
                  <a:pt x="23132" y="108048"/>
                </a:lnTo>
                <a:cubicBezTo>
                  <a:pt x="24000" y="108819"/>
                  <a:pt x="24771" y="108819"/>
                  <a:pt x="25638" y="108819"/>
                </a:cubicBezTo>
                <a:cubicBezTo>
                  <a:pt x="26698" y="108819"/>
                  <a:pt x="27759" y="108337"/>
                  <a:pt x="28915" y="108048"/>
                </a:cubicBezTo>
                <a:lnTo>
                  <a:pt x="34024" y="105060"/>
                </a:lnTo>
                <a:cubicBezTo>
                  <a:pt x="37879" y="107180"/>
                  <a:pt x="42216" y="109108"/>
                  <a:pt x="46554" y="110168"/>
                </a:cubicBezTo>
                <a:lnTo>
                  <a:pt x="47903" y="115951"/>
                </a:lnTo>
                <a:cubicBezTo>
                  <a:pt x="48481" y="117783"/>
                  <a:pt x="49831" y="120000"/>
                  <a:pt x="51951" y="120000"/>
                </a:cubicBezTo>
                <a:lnTo>
                  <a:pt x="68048" y="120000"/>
                </a:lnTo>
                <a:cubicBezTo>
                  <a:pt x="70265" y="120000"/>
                  <a:pt x="71325" y="118072"/>
                  <a:pt x="72096" y="115951"/>
                </a:cubicBezTo>
                <a:lnTo>
                  <a:pt x="73445" y="110168"/>
                </a:lnTo>
                <a:cubicBezTo>
                  <a:pt x="77879" y="109108"/>
                  <a:pt x="82216" y="107180"/>
                  <a:pt x="85975" y="105060"/>
                </a:cubicBezTo>
                <a:lnTo>
                  <a:pt x="91180" y="108048"/>
                </a:lnTo>
                <a:cubicBezTo>
                  <a:pt x="92240" y="108626"/>
                  <a:pt x="93301" y="108819"/>
                  <a:pt x="94457" y="108819"/>
                </a:cubicBezTo>
                <a:cubicBezTo>
                  <a:pt x="95228" y="108819"/>
                  <a:pt x="96096" y="108626"/>
                  <a:pt x="96867" y="108048"/>
                </a:cubicBezTo>
                <a:lnTo>
                  <a:pt x="108048" y="96867"/>
                </a:lnTo>
                <a:cubicBezTo>
                  <a:pt x="109686" y="95228"/>
                  <a:pt x="109108" y="93108"/>
                  <a:pt x="108048" y="91180"/>
                </a:cubicBezTo>
                <a:lnTo>
                  <a:pt x="105060" y="85975"/>
                </a:lnTo>
                <a:cubicBezTo>
                  <a:pt x="107180" y="82216"/>
                  <a:pt x="109108" y="77879"/>
                  <a:pt x="110168" y="73445"/>
                </a:cubicBezTo>
                <a:lnTo>
                  <a:pt x="115951" y="72096"/>
                </a:lnTo>
                <a:cubicBezTo>
                  <a:pt x="117783" y="71614"/>
                  <a:pt x="120000" y="70265"/>
                  <a:pt x="120000" y="68048"/>
                </a:cubicBezTo>
                <a:lnTo>
                  <a:pt x="120000" y="51951"/>
                </a:lnTo>
                <a:cubicBezTo>
                  <a:pt x="120000" y="49831"/>
                  <a:pt x="118072" y="48481"/>
                  <a:pt x="115951" y="47903"/>
                </a:cubicBezTo>
                <a:close/>
                <a:moveTo>
                  <a:pt x="114602" y="66698"/>
                </a:moveTo>
                <a:lnTo>
                  <a:pt x="114602" y="66698"/>
                </a:lnTo>
                <a:lnTo>
                  <a:pt x="108819" y="68048"/>
                </a:lnTo>
                <a:cubicBezTo>
                  <a:pt x="106987" y="68626"/>
                  <a:pt x="105349" y="69975"/>
                  <a:pt x="105060" y="71903"/>
                </a:cubicBezTo>
                <a:cubicBezTo>
                  <a:pt x="103903" y="75662"/>
                  <a:pt x="102361" y="79518"/>
                  <a:pt x="100433" y="82987"/>
                </a:cubicBezTo>
                <a:cubicBezTo>
                  <a:pt x="99373" y="84626"/>
                  <a:pt x="99373" y="86843"/>
                  <a:pt x="100433" y="88481"/>
                </a:cubicBezTo>
                <a:lnTo>
                  <a:pt x="103421" y="93301"/>
                </a:lnTo>
                <a:lnTo>
                  <a:pt x="93879" y="102843"/>
                </a:lnTo>
                <a:lnTo>
                  <a:pt x="93879" y="102843"/>
                </a:lnTo>
                <a:lnTo>
                  <a:pt x="88963" y="99855"/>
                </a:lnTo>
                <a:cubicBezTo>
                  <a:pt x="88192" y="99373"/>
                  <a:pt x="87132" y="99084"/>
                  <a:pt x="86265" y="99084"/>
                </a:cubicBezTo>
                <a:cubicBezTo>
                  <a:pt x="85493" y="99084"/>
                  <a:pt x="84337" y="99373"/>
                  <a:pt x="83566" y="99855"/>
                </a:cubicBezTo>
                <a:cubicBezTo>
                  <a:pt x="80000" y="101783"/>
                  <a:pt x="76240" y="103421"/>
                  <a:pt x="72385" y="104481"/>
                </a:cubicBezTo>
                <a:cubicBezTo>
                  <a:pt x="70457" y="105060"/>
                  <a:pt x="69108" y="106409"/>
                  <a:pt x="68626" y="108337"/>
                </a:cubicBezTo>
                <a:lnTo>
                  <a:pt x="67180" y="114024"/>
                </a:lnTo>
                <a:lnTo>
                  <a:pt x="67180" y="114024"/>
                </a:lnTo>
                <a:lnTo>
                  <a:pt x="53879" y="114024"/>
                </a:lnTo>
                <a:lnTo>
                  <a:pt x="52530" y="108337"/>
                </a:lnTo>
                <a:cubicBezTo>
                  <a:pt x="51951" y="106409"/>
                  <a:pt x="50602" y="104771"/>
                  <a:pt x="48771" y="104481"/>
                </a:cubicBezTo>
                <a:cubicBezTo>
                  <a:pt x="44915" y="103421"/>
                  <a:pt x="41156" y="101783"/>
                  <a:pt x="37590" y="99855"/>
                </a:cubicBezTo>
                <a:cubicBezTo>
                  <a:pt x="36722" y="99373"/>
                  <a:pt x="35662" y="99084"/>
                  <a:pt x="34891" y="99084"/>
                </a:cubicBezTo>
                <a:cubicBezTo>
                  <a:pt x="33734" y="99084"/>
                  <a:pt x="32963" y="99373"/>
                  <a:pt x="32096" y="99855"/>
                </a:cubicBezTo>
                <a:lnTo>
                  <a:pt x="27277" y="102843"/>
                </a:lnTo>
                <a:lnTo>
                  <a:pt x="27277" y="102843"/>
                </a:lnTo>
                <a:lnTo>
                  <a:pt x="17734" y="93301"/>
                </a:lnTo>
                <a:lnTo>
                  <a:pt x="20722" y="88481"/>
                </a:lnTo>
                <a:cubicBezTo>
                  <a:pt x="21783" y="86843"/>
                  <a:pt x="21783" y="84626"/>
                  <a:pt x="20722" y="82987"/>
                </a:cubicBezTo>
                <a:cubicBezTo>
                  <a:pt x="18506" y="79518"/>
                  <a:pt x="17156" y="75662"/>
                  <a:pt x="16096" y="71903"/>
                </a:cubicBezTo>
                <a:cubicBezTo>
                  <a:pt x="15518" y="69975"/>
                  <a:pt x="14168" y="68626"/>
                  <a:pt x="12240" y="68048"/>
                </a:cubicBezTo>
                <a:lnTo>
                  <a:pt x="6843" y="66698"/>
                </a:lnTo>
                <a:lnTo>
                  <a:pt x="6843" y="66698"/>
                </a:lnTo>
                <a:lnTo>
                  <a:pt x="6843" y="53397"/>
                </a:lnTo>
                <a:lnTo>
                  <a:pt x="12530" y="51951"/>
                </a:lnTo>
                <a:cubicBezTo>
                  <a:pt x="14457" y="51469"/>
                  <a:pt x="16096" y="50120"/>
                  <a:pt x="16385" y="48192"/>
                </a:cubicBezTo>
                <a:cubicBezTo>
                  <a:pt x="17445" y="44337"/>
                  <a:pt x="19084" y="40578"/>
                  <a:pt x="21012" y="37012"/>
                </a:cubicBezTo>
                <a:cubicBezTo>
                  <a:pt x="22072" y="35373"/>
                  <a:pt x="22072" y="33253"/>
                  <a:pt x="21012" y="31614"/>
                </a:cubicBezTo>
                <a:lnTo>
                  <a:pt x="18024" y="26698"/>
                </a:lnTo>
                <a:lnTo>
                  <a:pt x="18024" y="26698"/>
                </a:lnTo>
                <a:lnTo>
                  <a:pt x="27469" y="17156"/>
                </a:lnTo>
                <a:lnTo>
                  <a:pt x="32385" y="20144"/>
                </a:lnTo>
                <a:cubicBezTo>
                  <a:pt x="33253" y="20722"/>
                  <a:pt x="34313" y="21012"/>
                  <a:pt x="35084" y="21012"/>
                </a:cubicBezTo>
                <a:cubicBezTo>
                  <a:pt x="35951" y="21012"/>
                  <a:pt x="37012" y="20722"/>
                  <a:pt x="37879" y="20144"/>
                </a:cubicBezTo>
                <a:cubicBezTo>
                  <a:pt x="41349" y="18313"/>
                  <a:pt x="45204" y="16674"/>
                  <a:pt x="48963" y="15518"/>
                </a:cubicBezTo>
                <a:cubicBezTo>
                  <a:pt x="50891" y="15036"/>
                  <a:pt x="52240" y="13686"/>
                  <a:pt x="52819" y="11759"/>
                </a:cubicBezTo>
                <a:lnTo>
                  <a:pt x="54168" y="6072"/>
                </a:lnTo>
                <a:lnTo>
                  <a:pt x="67469" y="6072"/>
                </a:lnTo>
                <a:lnTo>
                  <a:pt x="67469" y="6072"/>
                </a:lnTo>
                <a:lnTo>
                  <a:pt x="68819" y="11759"/>
                </a:lnTo>
                <a:cubicBezTo>
                  <a:pt x="69397" y="13686"/>
                  <a:pt x="70746" y="15228"/>
                  <a:pt x="72674" y="15518"/>
                </a:cubicBezTo>
                <a:cubicBezTo>
                  <a:pt x="76433" y="16674"/>
                  <a:pt x="80289" y="18313"/>
                  <a:pt x="83855" y="20144"/>
                </a:cubicBezTo>
                <a:cubicBezTo>
                  <a:pt x="84626" y="20722"/>
                  <a:pt x="85686" y="21012"/>
                  <a:pt x="86554" y="21012"/>
                </a:cubicBezTo>
                <a:cubicBezTo>
                  <a:pt x="87614" y="21012"/>
                  <a:pt x="88481" y="20722"/>
                  <a:pt x="89253" y="20144"/>
                </a:cubicBezTo>
                <a:lnTo>
                  <a:pt x="94168" y="17156"/>
                </a:lnTo>
                <a:lnTo>
                  <a:pt x="103710" y="26698"/>
                </a:lnTo>
                <a:lnTo>
                  <a:pt x="103710" y="26698"/>
                </a:lnTo>
                <a:lnTo>
                  <a:pt x="100722" y="31614"/>
                </a:lnTo>
                <a:cubicBezTo>
                  <a:pt x="99566" y="33253"/>
                  <a:pt x="99566" y="35373"/>
                  <a:pt x="100722" y="37012"/>
                </a:cubicBezTo>
                <a:cubicBezTo>
                  <a:pt x="102554" y="40578"/>
                  <a:pt x="104192" y="44337"/>
                  <a:pt x="105349" y="48192"/>
                </a:cubicBezTo>
                <a:cubicBezTo>
                  <a:pt x="105831" y="50120"/>
                  <a:pt x="107180" y="51469"/>
                  <a:pt x="109108" y="51951"/>
                </a:cubicBezTo>
                <a:lnTo>
                  <a:pt x="114795" y="53397"/>
                </a:lnTo>
                <a:lnTo>
                  <a:pt x="114795" y="66698"/>
                </a:lnTo>
                <a:lnTo>
                  <a:pt x="114602" y="66698"/>
                </a:lnTo>
                <a:close/>
                <a:moveTo>
                  <a:pt x="60144" y="32674"/>
                </a:moveTo>
                <a:cubicBezTo>
                  <a:pt x="45204" y="32674"/>
                  <a:pt x="32963" y="44915"/>
                  <a:pt x="32963" y="59855"/>
                </a:cubicBezTo>
                <a:cubicBezTo>
                  <a:pt x="32963" y="74891"/>
                  <a:pt x="45204" y="87132"/>
                  <a:pt x="60144" y="87132"/>
                </a:cubicBezTo>
                <a:cubicBezTo>
                  <a:pt x="75084" y="87132"/>
                  <a:pt x="87325" y="74891"/>
                  <a:pt x="87325" y="59855"/>
                </a:cubicBezTo>
                <a:cubicBezTo>
                  <a:pt x="87325" y="44915"/>
                  <a:pt x="75084" y="32674"/>
                  <a:pt x="60144" y="32674"/>
                </a:cubicBezTo>
                <a:close/>
                <a:moveTo>
                  <a:pt x="60144" y="81638"/>
                </a:moveTo>
                <a:cubicBezTo>
                  <a:pt x="48192" y="81638"/>
                  <a:pt x="38361" y="71903"/>
                  <a:pt x="38361" y="59855"/>
                </a:cubicBezTo>
                <a:cubicBezTo>
                  <a:pt x="38361" y="47903"/>
                  <a:pt x="48192" y="38168"/>
                  <a:pt x="60144" y="38168"/>
                </a:cubicBezTo>
                <a:cubicBezTo>
                  <a:pt x="72096" y="38168"/>
                  <a:pt x="81927" y="47903"/>
                  <a:pt x="81927" y="59855"/>
                </a:cubicBezTo>
                <a:cubicBezTo>
                  <a:pt x="81927" y="71903"/>
                  <a:pt x="72096" y="81638"/>
                  <a:pt x="60144" y="8163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nvGrpSpPr>
          <p:cNvPr id="52" name="Group 51">
            <a:extLst>
              <a:ext uri="{FF2B5EF4-FFF2-40B4-BE49-F238E27FC236}">
                <a16:creationId xmlns:a16="http://schemas.microsoft.com/office/drawing/2014/main" id="{0A0008A8-76D2-4B44-9020-730EDA2F3946}"/>
              </a:ext>
            </a:extLst>
          </p:cNvPr>
          <p:cNvGrpSpPr/>
          <p:nvPr/>
        </p:nvGrpSpPr>
        <p:grpSpPr>
          <a:xfrm>
            <a:off x="1165819" y="2593543"/>
            <a:ext cx="4310701" cy="693693"/>
            <a:chOff x="4110599" y="1596769"/>
            <a:chExt cx="4310701" cy="693693"/>
          </a:xfrm>
        </p:grpSpPr>
        <p:sp>
          <p:nvSpPr>
            <p:cNvPr id="53" name="Google Shape;913;p66">
              <a:extLst>
                <a:ext uri="{FF2B5EF4-FFF2-40B4-BE49-F238E27FC236}">
                  <a16:creationId xmlns:a16="http://schemas.microsoft.com/office/drawing/2014/main" id="{276D5CBF-5B18-4B08-AE89-3CA9B6FB26ED}"/>
                </a:ext>
              </a:extLst>
            </p:cNvPr>
            <p:cNvSpPr txBox="1"/>
            <p:nvPr/>
          </p:nvSpPr>
          <p:spPr>
            <a:xfrm>
              <a:off x="4110600" y="1741762"/>
              <a:ext cx="4310700" cy="548700"/>
            </a:xfrm>
            <a:prstGeom prst="rect">
              <a:avLst/>
            </a:prstGeom>
            <a:noFill/>
            <a:ln>
              <a:noFill/>
            </a:ln>
          </p:spPr>
          <p:txBody>
            <a:bodyPr spcFirstLastPara="1" wrap="square" lIns="91425" tIns="91425" rIns="91425" bIns="91425" anchor="ctr" anchorCtr="0">
              <a:noAutofit/>
            </a:bodyPr>
            <a:lstStyle/>
            <a:p>
              <a:pPr marL="445770" lvl="1" indent="-171450">
                <a:buFont typeface="Arial" panose="020B0604020202020204" pitchFamily="34" charset="0"/>
                <a:buChar char="•"/>
              </a:pPr>
              <a:r>
                <a:rPr lang="en-US" sz="1050" dirty="0">
                  <a:solidFill>
                    <a:schemeClr val="tx1">
                      <a:lumMod val="75000"/>
                      <a:lumOff val="25000"/>
                    </a:schemeClr>
                  </a:solidFill>
                  <a:latin typeface="Muli" panose="020B0604020202020204" charset="0"/>
                </a:rPr>
                <a:t>From multiple </a:t>
              </a:r>
              <a:r>
                <a:rPr lang="en-US" sz="1050" dirty="0" err="1">
                  <a:solidFill>
                    <a:schemeClr val="tx1">
                      <a:lumMod val="75000"/>
                      <a:lumOff val="25000"/>
                    </a:schemeClr>
                  </a:solidFill>
                  <a:latin typeface="Muli" panose="020B0604020202020204" charset="0"/>
                </a:rPr>
                <a:t>datasources</a:t>
              </a:r>
              <a:endParaRPr lang="en-US" sz="1050" dirty="0">
                <a:solidFill>
                  <a:schemeClr val="tx1">
                    <a:lumMod val="75000"/>
                    <a:lumOff val="25000"/>
                  </a:schemeClr>
                </a:solidFill>
                <a:latin typeface="Muli" panose="020B0604020202020204" charset="0"/>
              </a:endParaRPr>
            </a:p>
          </p:txBody>
        </p:sp>
        <p:sp>
          <p:nvSpPr>
            <p:cNvPr id="57" name="Google Shape;914;p66">
              <a:extLst>
                <a:ext uri="{FF2B5EF4-FFF2-40B4-BE49-F238E27FC236}">
                  <a16:creationId xmlns:a16="http://schemas.microsoft.com/office/drawing/2014/main" id="{2AC0BF5D-2330-42C7-A54D-3D55B6D8451C}"/>
                </a:ext>
              </a:extLst>
            </p:cNvPr>
            <p:cNvSpPr txBox="1"/>
            <p:nvPr/>
          </p:nvSpPr>
          <p:spPr>
            <a:xfrm>
              <a:off x="4110599" y="1596769"/>
              <a:ext cx="2925200" cy="341100"/>
            </a:xfrm>
            <a:prstGeom prst="rect">
              <a:avLst/>
            </a:prstGeom>
            <a:noFill/>
            <a:ln>
              <a:noFill/>
            </a:ln>
          </p:spPr>
          <p:txBody>
            <a:bodyPr spcFirstLastPara="1" wrap="square" lIns="91425" tIns="91425" rIns="91425" bIns="91425" anchor="ctr" anchorCtr="0">
              <a:noAutofit/>
            </a:bodyPr>
            <a:lstStyle/>
            <a:p>
              <a:r>
                <a:rPr lang="en-US" sz="1200" b="1" dirty="0">
                  <a:solidFill>
                    <a:schemeClr val="tx1">
                      <a:lumMod val="75000"/>
                      <a:lumOff val="25000"/>
                    </a:schemeClr>
                  </a:solidFill>
                  <a:latin typeface="Muli" panose="020B0604020202020204" charset="0"/>
                </a:rPr>
                <a:t>Query data directly in the template</a:t>
              </a:r>
            </a:p>
          </p:txBody>
        </p:sp>
      </p:grpSp>
    </p:spTree>
    <p:extLst>
      <p:ext uri="{BB962C8B-B14F-4D97-AF65-F5344CB8AC3E}">
        <p14:creationId xmlns:p14="http://schemas.microsoft.com/office/powerpoint/2010/main" val="1312446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3"/>
          <p:cNvSpPr txBox="1">
            <a:spLocks noGrp="1"/>
          </p:cNvSpPr>
          <p:nvPr>
            <p:ph type="title"/>
          </p:nvPr>
        </p:nvSpPr>
        <p:spPr>
          <a:xfrm>
            <a:off x="370483" y="70884"/>
            <a:ext cx="8460000" cy="946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Reasons to </a:t>
            </a:r>
            <a:br>
              <a:rPr lang="en-US" dirty="0"/>
            </a:br>
            <a:r>
              <a:rPr lang="en-US" dirty="0"/>
              <a:t>NOT UPGRADE</a:t>
            </a:r>
            <a:endParaRPr dirty="0"/>
          </a:p>
        </p:txBody>
      </p:sp>
      <p:pic>
        <p:nvPicPr>
          <p:cNvPr id="487" name="Google Shape;487;p53"/>
          <p:cNvPicPr preferRelativeResize="0"/>
          <p:nvPr/>
        </p:nvPicPr>
        <p:blipFill rotWithShape="1">
          <a:blip r:embed="rId3">
            <a:extLst>
              <a:ext uri="{BEBA8EAE-BF5A-486C-A8C5-ECC9F3942E4B}">
                <a14:imgProps xmlns:a14="http://schemas.microsoft.com/office/drawing/2010/main">
                  <a14:imgLayer r:embed="rId4">
                    <a14:imgEffect>
                      <a14:sharpenSoften amount="25000"/>
                    </a14:imgEffect>
                    <a14:imgEffect>
                      <a14:saturation sat="0"/>
                    </a14:imgEffect>
                  </a14:imgLayer>
                </a14:imgProps>
              </a:ext>
            </a:extLst>
          </a:blip>
          <a:srcRect l="31774" t="1335" r="10777" b="1785"/>
          <a:stretch/>
        </p:blipFill>
        <p:spPr>
          <a:xfrm>
            <a:off x="4572000" y="0"/>
            <a:ext cx="4571996" cy="5143500"/>
          </a:xfrm>
          <a:prstGeom prst="rect">
            <a:avLst/>
          </a:prstGeom>
          <a:noFill/>
          <a:ln>
            <a:noFill/>
          </a:ln>
        </p:spPr>
      </p:pic>
      <p:sp>
        <p:nvSpPr>
          <p:cNvPr id="509" name="Google Shape;509;p53"/>
          <p:cNvSpPr txBox="1">
            <a:spLocks noGrp="1"/>
          </p:cNvSpPr>
          <p:nvPr>
            <p:ph type="body" idx="1"/>
          </p:nvPr>
        </p:nvSpPr>
        <p:spPr>
          <a:xfrm>
            <a:off x="370475" y="1500800"/>
            <a:ext cx="3591900" cy="3333470"/>
          </a:xfrm>
          <a:prstGeom prst="rect">
            <a:avLst/>
          </a:prstGeom>
        </p:spPr>
        <p:txBody>
          <a:bodyPr spcFirstLastPara="1" wrap="square" lIns="91425" tIns="91425" rIns="91425" bIns="91425" anchor="t" anchorCtr="0">
            <a:noAutofit/>
          </a:bodyPr>
          <a:lstStyle/>
          <a:p>
            <a:pPr marL="227013" indent="-227013">
              <a:lnSpc>
                <a:spcPct val="150000"/>
              </a:lnSpc>
            </a:pPr>
            <a:r>
              <a:rPr lang="en-US" sz="1200" dirty="0">
                <a:solidFill>
                  <a:schemeClr val="tx1">
                    <a:lumMod val="75000"/>
                    <a:lumOff val="25000"/>
                  </a:schemeClr>
                </a:solidFill>
              </a:rPr>
              <a:t>Your Formstack system is running fine</a:t>
            </a:r>
          </a:p>
          <a:p>
            <a:pPr marL="227013" indent="-227013">
              <a:lnSpc>
                <a:spcPct val="150000"/>
              </a:lnSpc>
            </a:pPr>
            <a:endParaRPr lang="en-US" sz="1200" dirty="0">
              <a:solidFill>
                <a:schemeClr val="tx1">
                  <a:lumMod val="75000"/>
                  <a:lumOff val="25000"/>
                </a:schemeClr>
              </a:solidFill>
            </a:endParaRPr>
          </a:p>
          <a:p>
            <a:pPr marL="227013" indent="-227013">
              <a:lnSpc>
                <a:spcPct val="150000"/>
              </a:lnSpc>
            </a:pPr>
            <a:r>
              <a:rPr lang="en-US" sz="1200" dirty="0">
                <a:solidFill>
                  <a:schemeClr val="tx1">
                    <a:lumMod val="75000"/>
                    <a:lumOff val="25000"/>
                  </a:schemeClr>
                </a:solidFill>
              </a:rPr>
              <a:t>No new templates to create</a:t>
            </a:r>
          </a:p>
          <a:p>
            <a:pPr marL="227013" indent="-227013">
              <a:lnSpc>
                <a:spcPct val="150000"/>
              </a:lnSpc>
            </a:pPr>
            <a:endParaRPr lang="en-US" sz="1200" dirty="0">
              <a:solidFill>
                <a:schemeClr val="tx1">
                  <a:lumMod val="75000"/>
                  <a:lumOff val="25000"/>
                </a:schemeClr>
              </a:solidFill>
            </a:endParaRPr>
          </a:p>
          <a:p>
            <a:pPr marL="227013" indent="-227013">
              <a:lnSpc>
                <a:spcPct val="150000"/>
              </a:lnSpc>
            </a:pPr>
            <a:r>
              <a:rPr lang="en-US" sz="1200" dirty="0">
                <a:solidFill>
                  <a:schemeClr val="tx1">
                    <a:lumMod val="75000"/>
                    <a:lumOff val="25000"/>
                  </a:schemeClr>
                </a:solidFill>
              </a:rPr>
              <a:t>No templates to revise</a:t>
            </a:r>
          </a:p>
          <a:p>
            <a:pPr marL="227013" indent="-227013">
              <a:lnSpc>
                <a:spcPct val="150000"/>
              </a:lnSpc>
            </a:pPr>
            <a:endParaRPr lang="en-US" sz="1200" dirty="0">
              <a:solidFill>
                <a:schemeClr val="tx1">
                  <a:lumMod val="75000"/>
                  <a:lumOff val="25000"/>
                </a:schemeClr>
              </a:solidFill>
            </a:endParaRPr>
          </a:p>
          <a:p>
            <a:pPr marL="227013" indent="-227013">
              <a:lnSpc>
                <a:spcPct val="150000"/>
              </a:lnSpc>
            </a:pPr>
            <a:r>
              <a:rPr lang="en-US" sz="1200" dirty="0">
                <a:solidFill>
                  <a:schemeClr val="tx1">
                    <a:lumMod val="75000"/>
                    <a:lumOff val="25000"/>
                  </a:schemeClr>
                </a:solidFill>
              </a:rPr>
              <a:t>You need a </a:t>
            </a:r>
            <a:r>
              <a:rPr lang="en-US" sz="1200" dirty="0" err="1">
                <a:solidFill>
                  <a:schemeClr val="tx1">
                    <a:lumMod val="75000"/>
                    <a:lumOff val="25000"/>
                  </a:schemeClr>
                </a:solidFill>
              </a:rPr>
              <a:t>datasource</a:t>
            </a:r>
            <a:r>
              <a:rPr lang="en-US" sz="1200" dirty="0">
                <a:solidFill>
                  <a:schemeClr val="tx1">
                    <a:lumMod val="75000"/>
                    <a:lumOff val="25000"/>
                  </a:schemeClr>
                </a:solidFill>
              </a:rPr>
              <a:t> or delivery endpoint only Formstack supports</a:t>
            </a:r>
          </a:p>
          <a:p>
            <a:pPr marL="227013" indent="-227013">
              <a:lnSpc>
                <a:spcPct val="150000"/>
              </a:lnSpc>
            </a:pPr>
            <a:endParaRPr lang="en-US" sz="1200" dirty="0">
              <a:solidFill>
                <a:schemeClr val="tx1">
                  <a:lumMod val="75000"/>
                  <a:lumOff val="25000"/>
                </a:schemeClr>
              </a:solidFill>
            </a:endParaRPr>
          </a:p>
          <a:p>
            <a:pPr marL="227013" indent="-227013">
              <a:lnSpc>
                <a:spcPct val="150000"/>
              </a:lnSpc>
            </a:pPr>
            <a:r>
              <a:rPr lang="en-US" sz="1200" dirty="0">
                <a:solidFill>
                  <a:schemeClr val="tx1">
                    <a:lumMod val="75000"/>
                    <a:lumOff val="25000"/>
                  </a:schemeClr>
                </a:solidFill>
              </a:rPr>
              <a:t>You need Formstack sync, payments, and/or portals</a:t>
            </a:r>
          </a:p>
          <a:p>
            <a:pPr marL="227013" indent="-227013">
              <a:lnSpc>
                <a:spcPct val="150000"/>
              </a:lnSpc>
            </a:pPr>
            <a:endParaRPr lang="en-US" sz="1200" dirty="0">
              <a:solidFill>
                <a:schemeClr val="tx1">
                  <a:lumMod val="75000"/>
                  <a:lumOff val="25000"/>
                </a:schemeClr>
              </a:solidFill>
            </a:endParaRPr>
          </a:p>
        </p:txBody>
      </p:sp>
    </p:spTree>
    <p:extLst>
      <p:ext uri="{BB962C8B-B14F-4D97-AF65-F5344CB8AC3E}">
        <p14:creationId xmlns:p14="http://schemas.microsoft.com/office/powerpoint/2010/main" val="856986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53"/>
          <p:cNvSpPr txBox="1">
            <a:spLocks noGrp="1"/>
          </p:cNvSpPr>
          <p:nvPr>
            <p:ph type="title"/>
          </p:nvPr>
        </p:nvSpPr>
        <p:spPr>
          <a:xfrm>
            <a:off x="370483" y="70884"/>
            <a:ext cx="8460000" cy="946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Reasons to </a:t>
            </a:r>
            <a:br>
              <a:rPr lang="en-US" dirty="0"/>
            </a:br>
            <a:r>
              <a:rPr lang="en-US" dirty="0"/>
              <a:t>UPGRADE</a:t>
            </a:r>
            <a:endParaRPr dirty="0"/>
          </a:p>
        </p:txBody>
      </p:sp>
      <p:pic>
        <p:nvPicPr>
          <p:cNvPr id="487" name="Google Shape;487;p53"/>
          <p:cNvPicPr preferRelativeResize="0"/>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20373" r="20373"/>
          <a:stretch/>
        </p:blipFill>
        <p:spPr>
          <a:xfrm>
            <a:off x="4572000" y="0"/>
            <a:ext cx="4572000" cy="5143499"/>
          </a:xfrm>
          <a:prstGeom prst="rect">
            <a:avLst/>
          </a:prstGeom>
          <a:noFill/>
          <a:ln>
            <a:noFill/>
          </a:ln>
        </p:spPr>
      </p:pic>
      <p:sp>
        <p:nvSpPr>
          <p:cNvPr id="509" name="Google Shape;509;p53"/>
          <p:cNvSpPr txBox="1">
            <a:spLocks noGrp="1"/>
          </p:cNvSpPr>
          <p:nvPr>
            <p:ph type="body" idx="1"/>
          </p:nvPr>
        </p:nvSpPr>
        <p:spPr>
          <a:xfrm>
            <a:off x="370475" y="1169581"/>
            <a:ext cx="3882548" cy="3664689"/>
          </a:xfrm>
          <a:prstGeom prst="rect">
            <a:avLst/>
          </a:prstGeom>
        </p:spPr>
        <p:txBody>
          <a:bodyPr spcFirstLastPara="1" wrap="square" lIns="91425" tIns="91425" rIns="91425" bIns="91425" anchor="t" anchorCtr="0">
            <a:noAutofit/>
          </a:bodyPr>
          <a:lstStyle/>
          <a:p>
            <a:pPr marL="284163" indent="-284163"/>
            <a:r>
              <a:rPr lang="en-US" sz="1200" dirty="0">
                <a:solidFill>
                  <a:schemeClr val="tx1">
                    <a:lumMod val="75000"/>
                    <a:lumOff val="25000"/>
                  </a:schemeClr>
                </a:solidFill>
              </a:rPr>
              <a:t>You need faster turn-around</a:t>
            </a:r>
          </a:p>
          <a:p>
            <a:pPr marL="284163" indent="-284163"/>
            <a:endParaRPr lang="en-US" sz="1200" dirty="0">
              <a:solidFill>
                <a:schemeClr val="tx1">
                  <a:lumMod val="75000"/>
                  <a:lumOff val="25000"/>
                </a:schemeClr>
              </a:solidFill>
            </a:endParaRPr>
          </a:p>
          <a:p>
            <a:pPr marL="284163" indent="-284163"/>
            <a:r>
              <a:rPr lang="en-US" sz="1200" dirty="0">
                <a:solidFill>
                  <a:schemeClr val="tx1">
                    <a:lumMod val="75000"/>
                    <a:lumOff val="25000"/>
                  </a:schemeClr>
                </a:solidFill>
              </a:rPr>
              <a:t>You want to empower business users to fully design templates</a:t>
            </a:r>
          </a:p>
          <a:p>
            <a:pPr marL="284163" indent="-284163"/>
            <a:endParaRPr lang="en-US" sz="1200" dirty="0">
              <a:solidFill>
                <a:schemeClr val="tx1">
                  <a:lumMod val="75000"/>
                  <a:lumOff val="25000"/>
                </a:schemeClr>
              </a:solidFill>
            </a:endParaRPr>
          </a:p>
          <a:p>
            <a:pPr marL="284163" indent="-284163"/>
            <a:r>
              <a:rPr lang="en-US" sz="1200" dirty="0">
                <a:solidFill>
                  <a:schemeClr val="tx1">
                    <a:lumMod val="75000"/>
                    <a:lumOff val="25000"/>
                  </a:schemeClr>
                </a:solidFill>
              </a:rPr>
              <a:t>You need to access multiple </a:t>
            </a:r>
            <a:r>
              <a:rPr lang="en-US" sz="1200" dirty="0" err="1">
                <a:solidFill>
                  <a:schemeClr val="tx1">
                    <a:lumMod val="75000"/>
                    <a:lumOff val="25000"/>
                  </a:schemeClr>
                </a:solidFill>
              </a:rPr>
              <a:t>datasources</a:t>
            </a:r>
            <a:r>
              <a:rPr lang="en-US" sz="1200" dirty="0">
                <a:solidFill>
                  <a:schemeClr val="tx1">
                    <a:lumMod val="75000"/>
                    <a:lumOff val="25000"/>
                  </a:schemeClr>
                </a:solidFill>
              </a:rPr>
              <a:t> in a template</a:t>
            </a:r>
          </a:p>
          <a:p>
            <a:pPr marL="284163" indent="-284163"/>
            <a:endParaRPr lang="en-US" sz="1200" dirty="0">
              <a:solidFill>
                <a:schemeClr val="tx1">
                  <a:lumMod val="75000"/>
                  <a:lumOff val="25000"/>
                </a:schemeClr>
              </a:solidFill>
            </a:endParaRPr>
          </a:p>
          <a:p>
            <a:pPr marL="284163" indent="-284163"/>
            <a:r>
              <a:rPr lang="en-US" sz="1200" dirty="0">
                <a:solidFill>
                  <a:schemeClr val="tx1">
                    <a:lumMod val="75000"/>
                    <a:lumOff val="25000"/>
                  </a:schemeClr>
                </a:solidFill>
              </a:rPr>
              <a:t>You need the advanced features Windward provides</a:t>
            </a:r>
          </a:p>
          <a:p>
            <a:pPr marL="284163" indent="-284163"/>
            <a:endParaRPr lang="en-US" sz="1200" dirty="0">
              <a:solidFill>
                <a:schemeClr val="tx1">
                  <a:lumMod val="75000"/>
                  <a:lumOff val="25000"/>
                </a:schemeClr>
              </a:solidFill>
            </a:endParaRPr>
          </a:p>
          <a:p>
            <a:pPr marL="284163" indent="-284163"/>
            <a:r>
              <a:rPr lang="en-US" sz="1200" dirty="0">
                <a:solidFill>
                  <a:schemeClr val="tx1">
                    <a:lumMod val="75000"/>
                    <a:lumOff val="25000"/>
                  </a:schemeClr>
                </a:solidFill>
              </a:rPr>
              <a:t>You need to reduce time programmers spend on templates</a:t>
            </a:r>
          </a:p>
          <a:p>
            <a:pPr marL="284163" indent="-284163"/>
            <a:endParaRPr lang="en-US" sz="1200" dirty="0">
              <a:solidFill>
                <a:schemeClr val="tx1">
                  <a:lumMod val="75000"/>
                  <a:lumOff val="25000"/>
                </a:schemeClr>
              </a:solidFill>
            </a:endParaRPr>
          </a:p>
          <a:p>
            <a:pPr marL="284163" indent="-284163"/>
            <a:r>
              <a:rPr lang="en-US" sz="1200" dirty="0">
                <a:solidFill>
                  <a:schemeClr val="tx1">
                    <a:lumMod val="75000"/>
                    <a:lumOff val="25000"/>
                  </a:schemeClr>
                </a:solidFill>
              </a:rPr>
              <a:t>You need to eliminate mapping changes when documents need additional data, or you want to eliminate mapping altogether</a:t>
            </a:r>
          </a:p>
          <a:p>
            <a:pPr marL="0" indent="0">
              <a:buNone/>
            </a:pPr>
            <a:endParaRPr lang="en-US" sz="1200" dirty="0">
              <a:solidFill>
                <a:schemeClr val="tx1">
                  <a:lumMod val="75000"/>
                  <a:lumOff val="25000"/>
                </a:schemeClr>
              </a:solidFill>
            </a:endParaRPr>
          </a:p>
        </p:txBody>
      </p:sp>
    </p:spTree>
    <p:extLst>
      <p:ext uri="{BB962C8B-B14F-4D97-AF65-F5344CB8AC3E}">
        <p14:creationId xmlns:p14="http://schemas.microsoft.com/office/powerpoint/2010/main" val="223242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57"/>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Pricing</a:t>
            </a:r>
            <a:endParaRPr dirty="0"/>
          </a:p>
        </p:txBody>
      </p:sp>
      <p:graphicFrame>
        <p:nvGraphicFramePr>
          <p:cNvPr id="612" name="Google Shape;612;p57"/>
          <p:cNvGraphicFramePr/>
          <p:nvPr>
            <p:extLst>
              <p:ext uri="{D42A27DB-BD31-4B8C-83A1-F6EECF244321}">
                <p14:modId xmlns:p14="http://schemas.microsoft.com/office/powerpoint/2010/main" val="3396830737"/>
              </p:ext>
            </p:extLst>
          </p:nvPr>
        </p:nvGraphicFramePr>
        <p:xfrm>
          <a:off x="595423" y="1242600"/>
          <a:ext cx="7818477" cy="1444510"/>
        </p:xfrm>
        <a:graphic>
          <a:graphicData uri="http://schemas.openxmlformats.org/drawingml/2006/table">
            <a:tbl>
              <a:tblPr>
                <a:noFill/>
                <a:tableStyleId>{897CA603-6B01-449F-A485-F720CC15291A}</a:tableStyleId>
              </a:tblPr>
              <a:tblGrid>
                <a:gridCol w="801891">
                  <a:extLst>
                    <a:ext uri="{9D8B030D-6E8A-4147-A177-3AD203B41FA5}">
                      <a16:colId xmlns:a16="http://schemas.microsoft.com/office/drawing/2014/main" val="20000"/>
                    </a:ext>
                  </a:extLst>
                </a:gridCol>
                <a:gridCol w="3508293">
                  <a:extLst>
                    <a:ext uri="{9D8B030D-6E8A-4147-A177-3AD203B41FA5}">
                      <a16:colId xmlns:a16="http://schemas.microsoft.com/office/drawing/2014/main" val="20001"/>
                    </a:ext>
                  </a:extLst>
                </a:gridCol>
                <a:gridCol w="3508293">
                  <a:extLst>
                    <a:ext uri="{9D8B030D-6E8A-4147-A177-3AD203B41FA5}">
                      <a16:colId xmlns:a16="http://schemas.microsoft.com/office/drawing/2014/main" val="20002"/>
                    </a:ext>
                  </a:extLst>
                </a:gridCol>
              </a:tblGrid>
              <a:tr h="367125">
                <a:tc>
                  <a:txBody>
                    <a:bodyPr/>
                    <a:lstStyle/>
                    <a:p>
                      <a:pPr marL="0" lvl="0" indent="0" algn="l" rtl="0">
                        <a:spcBef>
                          <a:spcPts val="0"/>
                        </a:spcBef>
                        <a:spcAft>
                          <a:spcPts val="0"/>
                        </a:spcAft>
                        <a:buNone/>
                      </a:pPr>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200" b="1" dirty="0">
                          <a:solidFill>
                            <a:srgbClr val="FFFFFF"/>
                          </a:solidFill>
                          <a:latin typeface="Muli"/>
                          <a:ea typeface="Muli"/>
                          <a:cs typeface="Muli"/>
                          <a:sym typeface="Muli"/>
                        </a:rPr>
                        <a:t>Windward Hub (10 users)</a:t>
                      </a:r>
                      <a:endParaRPr sz="1200" b="1" dirty="0">
                        <a:solidFill>
                          <a:srgbClr val="FFFFFF"/>
                        </a:solidFill>
                        <a:latin typeface="Muli"/>
                        <a:ea typeface="Muli"/>
                        <a:cs typeface="Muli"/>
                        <a:sym typeface="Muli"/>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4E6E9A">
                        <a:alpha val="80380"/>
                      </a:srgbClr>
                    </a:solidFill>
                  </a:tcPr>
                </a:tc>
                <a:tc>
                  <a:txBody>
                    <a:bodyPr/>
                    <a:lstStyle/>
                    <a:p>
                      <a:pPr marL="0" lvl="0" indent="0" algn="ctr" rtl="0">
                        <a:spcBef>
                          <a:spcPts val="0"/>
                        </a:spcBef>
                        <a:spcAft>
                          <a:spcPts val="0"/>
                        </a:spcAft>
                        <a:buNone/>
                      </a:pPr>
                      <a:r>
                        <a:rPr lang="en-US" sz="1200" b="1" dirty="0">
                          <a:solidFill>
                            <a:srgbClr val="FFFFFF"/>
                          </a:solidFill>
                          <a:latin typeface="Muli"/>
                          <a:ea typeface="Muli"/>
                          <a:cs typeface="Muli"/>
                          <a:sym typeface="Muli"/>
                        </a:rPr>
                        <a:t>Formstack (10 users)</a:t>
                      </a: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4E6E9A">
                        <a:alpha val="80380"/>
                      </a:srgbClr>
                    </a:solidFill>
                  </a:tcPr>
                </a:tc>
                <a:extLst>
                  <a:ext uri="{0D108BD9-81ED-4DB2-BD59-A6C34878D82A}">
                    <a16:rowId xmlns:a16="http://schemas.microsoft.com/office/drawing/2014/main" val="10000"/>
                  </a:ext>
                </a:extLst>
              </a:tr>
              <a:tr h="524150">
                <a:tc>
                  <a:txBody>
                    <a:bodyPr/>
                    <a:lstStyle/>
                    <a:p>
                      <a:pPr marL="0" lvl="0" indent="0" algn="ctr" rtl="0">
                        <a:spcBef>
                          <a:spcPts val="0"/>
                        </a:spcBef>
                        <a:spcAft>
                          <a:spcPts val="0"/>
                        </a:spcAft>
                        <a:buNone/>
                      </a:pPr>
                      <a:r>
                        <a:rPr lang="en-US" sz="1200" b="1" dirty="0">
                          <a:solidFill>
                            <a:srgbClr val="FFFFFF"/>
                          </a:solidFill>
                          <a:latin typeface="Muli"/>
                          <a:ea typeface="Muli"/>
                          <a:cs typeface="Muli"/>
                          <a:sym typeface="Muli"/>
                        </a:rPr>
                        <a:t>Year 1</a:t>
                      </a:r>
                      <a:endParaRPr sz="1200" b="1" dirty="0">
                        <a:solidFill>
                          <a:srgbClr val="FFFFFF"/>
                        </a:solidFill>
                        <a:latin typeface="Muli"/>
                        <a:ea typeface="Muli"/>
                        <a:cs typeface="Muli"/>
                        <a:sym typeface="Muli"/>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4E6E9A">
                        <a:alpha val="80380"/>
                      </a:srgbClr>
                    </a:solidFill>
                  </a:tcPr>
                </a:tc>
                <a:tc>
                  <a:txBody>
                    <a:bodyPr/>
                    <a:lstStyle/>
                    <a:p>
                      <a:pPr marL="0" lvl="0" indent="0" algn="ctr" rtl="0">
                        <a:spcBef>
                          <a:spcPts val="0"/>
                        </a:spcBef>
                        <a:spcAft>
                          <a:spcPts val="0"/>
                        </a:spcAft>
                        <a:buNone/>
                      </a:pPr>
                      <a:r>
                        <a:rPr lang="en" sz="1000" dirty="0">
                          <a:latin typeface="Muli"/>
                          <a:ea typeface="Muli"/>
                          <a:cs typeface="Muli"/>
                          <a:sym typeface="Muli"/>
                        </a:rPr>
                        <a:t>$600.00</a:t>
                      </a:r>
                      <a:endParaRPr sz="1000" dirty="0">
                        <a:latin typeface="Muli"/>
                        <a:ea typeface="Muli"/>
                        <a:cs typeface="Muli"/>
                        <a:sym typeface="Mul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000" dirty="0">
                          <a:solidFill>
                            <a:srgbClr val="000000"/>
                          </a:solidFill>
                          <a:latin typeface="Muli"/>
                          <a:ea typeface="Muli"/>
                          <a:cs typeface="Muli"/>
                          <a:sym typeface="Muli"/>
                        </a:rPr>
                        <a:t>$249.00</a:t>
                      </a:r>
                      <a:endParaRPr dirty="0">
                        <a:latin typeface="Muli"/>
                        <a:ea typeface="Muli"/>
                        <a:cs typeface="Muli"/>
                        <a:sym typeface="Mul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524150">
                <a:tc>
                  <a:txBody>
                    <a:bodyPr/>
                    <a:lstStyle/>
                    <a:p>
                      <a:pPr marL="0" lvl="0" indent="0" algn="ctr" rtl="0">
                        <a:spcBef>
                          <a:spcPts val="0"/>
                        </a:spcBef>
                        <a:spcAft>
                          <a:spcPts val="0"/>
                        </a:spcAft>
                        <a:buNone/>
                      </a:pPr>
                      <a:r>
                        <a:rPr lang="en-US" sz="1200" b="1" dirty="0">
                          <a:solidFill>
                            <a:srgbClr val="FFFFFF"/>
                          </a:solidFill>
                          <a:latin typeface="Muli"/>
                          <a:ea typeface="Muli"/>
                          <a:cs typeface="Muli"/>
                          <a:sym typeface="Muli"/>
                        </a:rPr>
                        <a:t>Year 2+</a:t>
                      </a:r>
                      <a:endParaRPr sz="1200" b="1" dirty="0">
                        <a:solidFill>
                          <a:srgbClr val="FFFFFF"/>
                        </a:solidFill>
                        <a:latin typeface="Muli"/>
                        <a:ea typeface="Muli"/>
                        <a:cs typeface="Muli"/>
                        <a:sym typeface="Muli"/>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1000" dirty="0">
                          <a:solidFill>
                            <a:srgbClr val="000000"/>
                          </a:solidFill>
                          <a:latin typeface="Muli"/>
                          <a:ea typeface="Muli"/>
                          <a:cs typeface="Muli"/>
                          <a:sym typeface="Muli"/>
                        </a:rPr>
                        <a:t>$6,120.00</a:t>
                      </a:r>
                      <a:endParaRPr dirty="0">
                        <a:latin typeface="Muli"/>
                        <a:ea typeface="Muli"/>
                        <a:cs typeface="Muli"/>
                        <a:sym typeface="Mul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sz="1000" dirty="0">
                          <a:solidFill>
                            <a:srgbClr val="000000"/>
                          </a:solidFill>
                          <a:latin typeface="Muli"/>
                          <a:ea typeface="Muli"/>
                          <a:cs typeface="Muli"/>
                          <a:sym typeface="Muli"/>
                        </a:rPr>
                        <a:t>$2,490.00</a:t>
                      </a:r>
                      <a:endParaRPr dirty="0">
                        <a:latin typeface="Muli"/>
                        <a:ea typeface="Muli"/>
                        <a:cs typeface="Muli"/>
                        <a:sym typeface="Mul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
        <p:nvSpPr>
          <p:cNvPr id="4" name="TextBox 3">
            <a:extLst>
              <a:ext uri="{FF2B5EF4-FFF2-40B4-BE49-F238E27FC236}">
                <a16:creationId xmlns:a16="http://schemas.microsoft.com/office/drawing/2014/main" id="{655D264B-5872-4898-A0F3-5208B7DCCA7B}"/>
              </a:ext>
            </a:extLst>
          </p:cNvPr>
          <p:cNvSpPr txBox="1"/>
          <p:nvPr/>
        </p:nvSpPr>
        <p:spPr>
          <a:xfrm>
            <a:off x="595423" y="2955851"/>
            <a:ext cx="7818477" cy="2554545"/>
          </a:xfrm>
          <a:prstGeom prst="rect">
            <a:avLst/>
          </a:prstGeom>
          <a:noFill/>
        </p:spPr>
        <p:txBody>
          <a:bodyPr wrap="square" numCol="2" spcCol="1463040" rtlCol="0">
            <a:spAutoFit/>
          </a:bodyPr>
          <a:lstStyle/>
          <a:p>
            <a:r>
              <a:rPr lang="en-US" dirty="0">
                <a:solidFill>
                  <a:schemeClr val="tx1">
                    <a:lumMod val="75000"/>
                    <a:lumOff val="25000"/>
                  </a:schemeClr>
                </a:solidFill>
                <a:latin typeface="Muli" panose="020B0604020202020204" charset="0"/>
              </a:rPr>
              <a:t>Windward</a:t>
            </a:r>
          </a:p>
          <a:p>
            <a:pPr marL="742950" lvl="1" indent="-285750">
              <a:buFont typeface="Arial" panose="020B0604020202020204" pitchFamily="34" charset="0"/>
              <a:buChar char="•"/>
            </a:pPr>
            <a:r>
              <a:rPr lang="en-US" sz="1200" dirty="0">
                <a:solidFill>
                  <a:schemeClr val="tx1">
                    <a:lumMod val="75000"/>
                    <a:lumOff val="25000"/>
                  </a:schemeClr>
                </a:solidFill>
                <a:latin typeface="Muli" panose="020B0604020202020204" charset="0"/>
              </a:rPr>
              <a:t>Hub </a:t>
            </a:r>
            <a:r>
              <a:rPr lang="en-US" sz="1000" dirty="0">
                <a:solidFill>
                  <a:schemeClr val="tx1">
                    <a:lumMod val="75000"/>
                    <a:lumOff val="25000"/>
                  </a:schemeClr>
                </a:solidFill>
                <a:latin typeface="Muli" panose="020B0604020202020204" charset="0"/>
              </a:rPr>
              <a:t>(Document Automation Solution)</a:t>
            </a:r>
          </a:p>
          <a:p>
            <a:pPr marL="742950" lvl="1" indent="-285750">
              <a:buFont typeface="Arial" panose="020B0604020202020204" pitchFamily="34" charset="0"/>
              <a:buChar char="•"/>
            </a:pPr>
            <a:r>
              <a:rPr lang="en-US" sz="1200" dirty="0">
                <a:solidFill>
                  <a:schemeClr val="tx1">
                    <a:lumMod val="75000"/>
                    <a:lumOff val="25000"/>
                  </a:schemeClr>
                </a:solidFill>
                <a:latin typeface="Muli" panose="020B0604020202020204" charset="0"/>
              </a:rPr>
              <a:t>Java Engine</a:t>
            </a:r>
          </a:p>
          <a:p>
            <a:pPr marL="742950" lvl="1" indent="-285750">
              <a:buFont typeface="Arial" panose="020B0604020202020204" pitchFamily="34" charset="0"/>
              <a:buChar char="•"/>
            </a:pPr>
            <a:r>
              <a:rPr lang="en-US" sz="1200" dirty="0">
                <a:solidFill>
                  <a:schemeClr val="tx1">
                    <a:lumMod val="75000"/>
                    <a:lumOff val="25000"/>
                  </a:schemeClr>
                </a:solidFill>
                <a:latin typeface="Muli" panose="020B0604020202020204" charset="0"/>
              </a:rPr>
              <a:t>.NET Engine</a:t>
            </a:r>
          </a:p>
          <a:p>
            <a:pPr marL="742950" lvl="1" indent="-285750">
              <a:buFont typeface="Arial" panose="020B0604020202020204" pitchFamily="34" charset="0"/>
              <a:buChar char="•"/>
            </a:pPr>
            <a:r>
              <a:rPr lang="en-US" sz="1200" dirty="0">
                <a:solidFill>
                  <a:schemeClr val="tx1">
                    <a:lumMod val="75000"/>
                    <a:lumOff val="25000"/>
                  </a:schemeClr>
                </a:solidFill>
                <a:latin typeface="Muli" panose="020B0604020202020204" charset="0"/>
              </a:rPr>
              <a:t>RESTful Engine</a:t>
            </a:r>
          </a:p>
          <a:p>
            <a:pPr marL="742950" lvl="1" indent="-285750">
              <a:buFont typeface="Arial" panose="020B0604020202020204" pitchFamily="34" charset="0"/>
              <a:buChar char="•"/>
            </a:pPr>
            <a:r>
              <a:rPr lang="en-US" sz="1200" dirty="0">
                <a:solidFill>
                  <a:schemeClr val="tx1">
                    <a:lumMod val="75000"/>
                    <a:lumOff val="25000"/>
                  </a:schemeClr>
                </a:solidFill>
                <a:latin typeface="Muli" panose="020B0604020202020204" charset="0"/>
              </a:rPr>
              <a:t>SAAS (coming soon)</a:t>
            </a:r>
          </a:p>
          <a:p>
            <a:pPr marL="742950" lvl="1" indent="-285750">
              <a:buFont typeface="Arial" panose="020B0604020202020204" pitchFamily="34" charset="0"/>
              <a:buChar char="•"/>
            </a:pPr>
            <a:endParaRPr lang="en-US" dirty="0">
              <a:solidFill>
                <a:schemeClr val="tx1">
                  <a:lumMod val="75000"/>
                  <a:lumOff val="25000"/>
                </a:schemeClr>
              </a:solidFill>
              <a:latin typeface="Muli" panose="020B060402020202020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Muli" panose="020B060402020202020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Muli" panose="020B060402020202020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Muli" panose="020B060402020202020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Muli" panose="020B0604020202020204" charset="0"/>
            </a:endParaRPr>
          </a:p>
          <a:p>
            <a:pPr marL="742950" lvl="1" indent="-285750">
              <a:buFont typeface="Arial" panose="020B0604020202020204" pitchFamily="34" charset="0"/>
              <a:buChar char="•"/>
            </a:pPr>
            <a:endParaRPr lang="en-US" dirty="0">
              <a:solidFill>
                <a:schemeClr val="tx1">
                  <a:lumMod val="75000"/>
                  <a:lumOff val="25000"/>
                </a:schemeClr>
              </a:solidFill>
              <a:latin typeface="Muli" panose="020B0604020202020204" charset="0"/>
            </a:endParaRPr>
          </a:p>
          <a:p>
            <a:r>
              <a:rPr lang="en-US" dirty="0">
                <a:solidFill>
                  <a:schemeClr val="tx1">
                    <a:lumMod val="75000"/>
                    <a:lumOff val="25000"/>
                  </a:schemeClr>
                </a:solidFill>
                <a:latin typeface="Muli" panose="020B0604020202020204" charset="0"/>
              </a:rPr>
              <a:t>Formstack</a:t>
            </a:r>
          </a:p>
          <a:p>
            <a:pPr marL="742950" lvl="1" indent="-285750">
              <a:buFont typeface="Arial" panose="020B0604020202020204" pitchFamily="34" charset="0"/>
              <a:buChar char="•"/>
            </a:pPr>
            <a:r>
              <a:rPr lang="en-US" sz="1200" dirty="0">
                <a:solidFill>
                  <a:schemeClr val="tx1">
                    <a:lumMod val="75000"/>
                    <a:lumOff val="25000"/>
                  </a:schemeClr>
                </a:solidFill>
                <a:latin typeface="Muli" panose="020B0604020202020204" charset="0"/>
              </a:rPr>
              <a:t>Document Automation Solution</a:t>
            </a:r>
          </a:p>
          <a:p>
            <a:endParaRPr lang="en-US" dirty="0">
              <a:latin typeface="Muli" panose="020B0604020202020204" charset="0"/>
            </a:endParaRPr>
          </a:p>
          <a:p>
            <a:endParaRPr lang="en-US" dirty="0">
              <a:latin typeface="Muli" panose="020B0604020202020204" charset="0"/>
            </a:endParaRPr>
          </a:p>
        </p:txBody>
      </p:sp>
    </p:spTree>
    <p:extLst>
      <p:ext uri="{BB962C8B-B14F-4D97-AF65-F5344CB8AC3E}">
        <p14:creationId xmlns:p14="http://schemas.microsoft.com/office/powerpoint/2010/main" val="1159763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80" name="Google Shape;580;p56"/>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Steps to Upgrade</a:t>
            </a:r>
            <a:endParaRPr dirty="0"/>
          </a:p>
        </p:txBody>
      </p:sp>
      <p:sp>
        <p:nvSpPr>
          <p:cNvPr id="582" name="Google Shape;582;p56"/>
          <p:cNvSpPr/>
          <p:nvPr/>
        </p:nvSpPr>
        <p:spPr>
          <a:xfrm rot="-5400000">
            <a:off x="2940038" y="2236075"/>
            <a:ext cx="1389525" cy="1938600"/>
          </a:xfrm>
          <a:prstGeom prst="flowChartOffpageConnector">
            <a:avLst/>
          </a:prstGeom>
          <a:solidFill>
            <a:srgbClr val="5E85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6"/>
          <p:cNvSpPr/>
          <p:nvPr/>
        </p:nvSpPr>
        <p:spPr>
          <a:xfrm>
            <a:off x="4604099" y="2500525"/>
            <a:ext cx="2253550" cy="1409725"/>
          </a:xfrm>
          <a:custGeom>
            <a:avLst/>
            <a:gdLst/>
            <a:ahLst/>
            <a:cxnLst/>
            <a:rect l="l" t="t" r="r" b="b"/>
            <a:pathLst>
              <a:path w="90142" h="56389" extrusionOk="0">
                <a:moveTo>
                  <a:pt x="0" y="0"/>
                </a:moveTo>
                <a:lnTo>
                  <a:pt x="73914" y="0"/>
                </a:lnTo>
                <a:lnTo>
                  <a:pt x="90142" y="28107"/>
                </a:lnTo>
                <a:lnTo>
                  <a:pt x="73813" y="56389"/>
                </a:lnTo>
                <a:lnTo>
                  <a:pt x="0" y="56389"/>
                </a:lnTo>
                <a:lnTo>
                  <a:pt x="16140" y="28434"/>
                </a:lnTo>
                <a:close/>
              </a:path>
            </a:pathLst>
          </a:custGeom>
          <a:solidFill>
            <a:srgbClr val="415C80"/>
          </a:solidFill>
          <a:ln>
            <a:noFill/>
          </a:ln>
        </p:spPr>
      </p:sp>
      <p:grpSp>
        <p:nvGrpSpPr>
          <p:cNvPr id="586" name="Google Shape;586;p56"/>
          <p:cNvGrpSpPr/>
          <p:nvPr/>
        </p:nvGrpSpPr>
        <p:grpSpPr>
          <a:xfrm>
            <a:off x="2665500" y="1277180"/>
            <a:ext cx="2500576" cy="737506"/>
            <a:chOff x="1362075" y="643117"/>
            <a:chExt cx="2185326" cy="977645"/>
          </a:xfrm>
        </p:grpSpPr>
        <p:sp>
          <p:nvSpPr>
            <p:cNvPr id="587" name="Google Shape;587;p56"/>
            <p:cNvSpPr txBox="1"/>
            <p:nvPr/>
          </p:nvSpPr>
          <p:spPr>
            <a:xfrm>
              <a:off x="1362075" y="1153963"/>
              <a:ext cx="1638300" cy="466799"/>
            </a:xfrm>
            <a:prstGeom prst="rect">
              <a:avLst/>
            </a:prstGeom>
            <a:noFill/>
            <a:ln>
              <a:noFill/>
            </a:ln>
          </p:spPr>
          <p:txBody>
            <a:bodyPr spcFirstLastPara="1" wrap="square" lIns="91425" tIns="91425" rIns="91425" bIns="91425" anchor="t" anchorCtr="0">
              <a:noAutofit/>
            </a:bodyPr>
            <a:lstStyle/>
            <a:p>
              <a:pPr marL="171450" lvl="1" indent="-171450">
                <a:buFont typeface="Arial" panose="020B0604020202020204" pitchFamily="34" charset="0"/>
                <a:buChar char="•"/>
              </a:pPr>
              <a:r>
                <a:rPr lang="en-US" sz="900" dirty="0">
                  <a:solidFill>
                    <a:schemeClr val="tx1">
                      <a:lumMod val="75000"/>
                      <a:lumOff val="25000"/>
                    </a:schemeClr>
                  </a:solidFill>
                  <a:latin typeface="Muli" panose="020B0604020202020204" charset="0"/>
                </a:rPr>
                <a:t>Run </a:t>
              </a:r>
              <a:r>
                <a:rPr lang="en-US" sz="900" dirty="0" err="1">
                  <a:solidFill>
                    <a:schemeClr val="tx1">
                      <a:lumMod val="75000"/>
                      <a:lumOff val="25000"/>
                    </a:schemeClr>
                  </a:solidFill>
                  <a:latin typeface="Muli" panose="020B0604020202020204" charset="0"/>
                </a:rPr>
                <a:t>Windward’s</a:t>
              </a:r>
              <a:r>
                <a:rPr lang="en-US" sz="900" dirty="0">
                  <a:solidFill>
                    <a:schemeClr val="tx1">
                      <a:lumMod val="75000"/>
                      <a:lumOff val="25000"/>
                    </a:schemeClr>
                  </a:solidFill>
                  <a:latin typeface="Muli" panose="020B0604020202020204" charset="0"/>
                </a:rPr>
                <a:t> template convertor.</a:t>
              </a:r>
            </a:p>
            <a:p>
              <a:pPr marL="171450" lvl="1" indent="-171450">
                <a:buFont typeface="Arial" panose="020B0604020202020204" pitchFamily="34" charset="0"/>
                <a:buChar char="•"/>
              </a:pPr>
              <a:endParaRPr lang="en-US" sz="400" dirty="0">
                <a:solidFill>
                  <a:schemeClr val="tx1">
                    <a:lumMod val="75000"/>
                    <a:lumOff val="25000"/>
                  </a:schemeClr>
                </a:solidFill>
                <a:latin typeface="Muli" panose="020B0604020202020204" charset="0"/>
              </a:endParaRPr>
            </a:p>
            <a:p>
              <a:pPr marL="171450" lvl="1" indent="-171450">
                <a:buFont typeface="Arial" panose="020B0604020202020204" pitchFamily="34" charset="0"/>
                <a:buChar char="•"/>
              </a:pPr>
              <a:r>
                <a:rPr lang="en-US" sz="900" dirty="0">
                  <a:solidFill>
                    <a:schemeClr val="tx1">
                      <a:lumMod val="75000"/>
                      <a:lumOff val="25000"/>
                    </a:schemeClr>
                  </a:solidFill>
                  <a:latin typeface="Muli" panose="020B0604020202020204" charset="0"/>
                </a:rPr>
                <a:t>Address any issues the convertor lists.</a:t>
              </a:r>
            </a:p>
          </p:txBody>
        </p:sp>
        <p:sp>
          <p:nvSpPr>
            <p:cNvPr id="588" name="Google Shape;588;p56"/>
            <p:cNvSpPr txBox="1"/>
            <p:nvPr/>
          </p:nvSpPr>
          <p:spPr>
            <a:xfrm>
              <a:off x="1362075" y="643117"/>
              <a:ext cx="2185326" cy="466800"/>
            </a:xfrm>
            <a:prstGeom prst="rect">
              <a:avLst/>
            </a:prstGeom>
            <a:noFill/>
            <a:ln>
              <a:noFill/>
            </a:ln>
          </p:spPr>
          <p:txBody>
            <a:bodyPr spcFirstLastPara="1" wrap="square" lIns="91425" tIns="91425" rIns="91425" bIns="91425" anchor="t" anchorCtr="0">
              <a:noAutofit/>
            </a:bodyPr>
            <a:lstStyle/>
            <a:p>
              <a:r>
                <a:rPr lang="en-US" sz="1100" b="1" dirty="0">
                  <a:solidFill>
                    <a:srgbClr val="4E6E9A"/>
                  </a:solidFill>
                  <a:latin typeface="Muli" panose="020B0604020202020204" charset="0"/>
                </a:rPr>
                <a:t>Convert your Formstack templates to DOCX, XLSX, or PPTX</a:t>
              </a:r>
            </a:p>
          </p:txBody>
        </p:sp>
      </p:grpSp>
      <p:sp>
        <p:nvSpPr>
          <p:cNvPr id="591" name="Google Shape;591;p56"/>
          <p:cNvSpPr txBox="1"/>
          <p:nvPr/>
        </p:nvSpPr>
        <p:spPr>
          <a:xfrm>
            <a:off x="4604099" y="3917845"/>
            <a:ext cx="1962150" cy="682507"/>
          </a:xfrm>
          <a:prstGeom prst="rect">
            <a:avLst/>
          </a:prstGeom>
          <a:noFill/>
          <a:ln>
            <a:noFill/>
          </a:ln>
        </p:spPr>
        <p:txBody>
          <a:bodyPr spcFirstLastPara="1" wrap="square" lIns="91425" tIns="91425" rIns="91425" bIns="91425" anchor="t" anchorCtr="0">
            <a:noAutofit/>
          </a:bodyPr>
          <a:lstStyle/>
          <a:p>
            <a:r>
              <a:rPr lang="en-US" sz="1200" b="1" dirty="0">
                <a:solidFill>
                  <a:srgbClr val="4E6E9A"/>
                </a:solidFill>
                <a:latin typeface="Muli" panose="020B0604020202020204" charset="0"/>
              </a:rPr>
              <a:t>Map the template to the </a:t>
            </a:r>
            <a:r>
              <a:rPr lang="en-US" sz="1200" b="1" dirty="0" err="1">
                <a:solidFill>
                  <a:srgbClr val="4E6E9A"/>
                </a:solidFill>
                <a:latin typeface="Muli" panose="020B0604020202020204" charset="0"/>
              </a:rPr>
              <a:t>datasource</a:t>
            </a:r>
            <a:r>
              <a:rPr lang="en-US" sz="1200" b="1" dirty="0">
                <a:solidFill>
                  <a:srgbClr val="4E6E9A"/>
                </a:solidFill>
                <a:latin typeface="Muli" panose="020B0604020202020204" charset="0"/>
              </a:rPr>
              <a:t> in Windward Hub</a:t>
            </a:r>
          </a:p>
        </p:txBody>
      </p:sp>
      <p:sp>
        <p:nvSpPr>
          <p:cNvPr id="595" name="Google Shape;595;p56"/>
          <p:cNvSpPr txBox="1"/>
          <p:nvPr/>
        </p:nvSpPr>
        <p:spPr>
          <a:xfrm>
            <a:off x="2872801" y="2922725"/>
            <a:ext cx="12192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FFFF"/>
                </a:solidFill>
                <a:latin typeface="Muli"/>
                <a:ea typeface="Muli"/>
                <a:cs typeface="Muli"/>
                <a:sym typeface="Muli"/>
              </a:rPr>
              <a:t>Step 1</a:t>
            </a:r>
            <a:endParaRPr sz="2400" b="1">
              <a:solidFill>
                <a:srgbClr val="FFFFFF"/>
              </a:solidFill>
              <a:latin typeface="Muli"/>
              <a:ea typeface="Muli"/>
              <a:cs typeface="Muli"/>
              <a:sym typeface="Muli"/>
            </a:endParaRPr>
          </a:p>
        </p:txBody>
      </p:sp>
      <p:sp>
        <p:nvSpPr>
          <p:cNvPr id="596" name="Google Shape;596;p56"/>
          <p:cNvSpPr txBox="1"/>
          <p:nvPr/>
        </p:nvSpPr>
        <p:spPr>
          <a:xfrm>
            <a:off x="5166076" y="2922725"/>
            <a:ext cx="12192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rgbClr val="FFFFFF"/>
                </a:solidFill>
                <a:latin typeface="Muli"/>
                <a:ea typeface="Muli"/>
                <a:cs typeface="Muli"/>
                <a:sym typeface="Muli"/>
              </a:rPr>
              <a:t>Step 2</a:t>
            </a:r>
            <a:endParaRPr sz="2400" b="1">
              <a:solidFill>
                <a:srgbClr val="FFFFFF"/>
              </a:solidFill>
              <a:latin typeface="Muli"/>
              <a:ea typeface="Muli"/>
              <a:cs typeface="Muli"/>
              <a:sym typeface="Muli"/>
            </a:endParaRPr>
          </a:p>
        </p:txBody>
      </p:sp>
    </p:spTree>
    <p:extLst>
      <p:ext uri="{BB962C8B-B14F-4D97-AF65-F5344CB8AC3E}">
        <p14:creationId xmlns:p14="http://schemas.microsoft.com/office/powerpoint/2010/main" val="3815342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64"/>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Alternative</a:t>
            </a:r>
            <a:endParaRPr dirty="0"/>
          </a:p>
        </p:txBody>
      </p:sp>
      <p:sp>
        <p:nvSpPr>
          <p:cNvPr id="865" name="Google Shape;865;p64"/>
          <p:cNvSpPr txBox="1">
            <a:spLocks noGrp="1"/>
          </p:cNvSpPr>
          <p:nvPr>
            <p:ph type="body" idx="1"/>
          </p:nvPr>
        </p:nvSpPr>
        <p:spPr>
          <a:xfrm>
            <a:off x="370475" y="1514224"/>
            <a:ext cx="8236926" cy="3250575"/>
          </a:xfrm>
          <a:prstGeom prst="rect">
            <a:avLst/>
          </a:prstGeom>
        </p:spPr>
        <p:txBody>
          <a:bodyPr spcFirstLastPara="1" wrap="square" lIns="91425" tIns="91425" rIns="91425" bIns="91425" anchor="t" anchorCtr="0">
            <a:noAutofit/>
          </a:bodyPr>
          <a:lstStyle/>
          <a:p>
            <a:pPr>
              <a:lnSpc>
                <a:spcPct val="100000"/>
              </a:lnSpc>
            </a:pPr>
            <a:r>
              <a:rPr lang="en-US" sz="1200" b="1" dirty="0">
                <a:solidFill>
                  <a:schemeClr val="tx1">
                    <a:lumMod val="75000"/>
                    <a:lumOff val="25000"/>
                  </a:schemeClr>
                </a:solidFill>
              </a:rPr>
              <a:t>Use Windward for:</a:t>
            </a:r>
          </a:p>
          <a:p>
            <a:pPr lvl="1">
              <a:lnSpc>
                <a:spcPct val="100000"/>
              </a:lnSpc>
            </a:pPr>
            <a:r>
              <a:rPr lang="en-US" sz="1200" dirty="0">
                <a:solidFill>
                  <a:schemeClr val="tx1">
                    <a:lumMod val="75000"/>
                    <a:lumOff val="25000"/>
                  </a:schemeClr>
                </a:solidFill>
              </a:rPr>
              <a:t>All new templates</a:t>
            </a:r>
          </a:p>
          <a:p>
            <a:pPr lvl="1">
              <a:lnSpc>
                <a:spcPct val="100000"/>
              </a:lnSpc>
            </a:pPr>
            <a:r>
              <a:rPr lang="en-US" sz="1200" dirty="0">
                <a:solidFill>
                  <a:schemeClr val="tx1">
                    <a:lumMod val="75000"/>
                    <a:lumOff val="25000"/>
                  </a:schemeClr>
                </a:solidFill>
              </a:rPr>
              <a:t>Templates requiring substantial editing</a:t>
            </a:r>
          </a:p>
          <a:p>
            <a:pPr lvl="1">
              <a:lnSpc>
                <a:spcPct val="100000"/>
              </a:lnSpc>
            </a:pPr>
            <a:r>
              <a:rPr lang="en-US" sz="1200" dirty="0">
                <a:solidFill>
                  <a:schemeClr val="tx1">
                    <a:lumMod val="75000"/>
                    <a:lumOff val="25000"/>
                  </a:schemeClr>
                </a:solidFill>
              </a:rPr>
              <a:t>Templates that need Windward only features</a:t>
            </a:r>
          </a:p>
          <a:p>
            <a:pPr marL="114300" indent="0">
              <a:lnSpc>
                <a:spcPct val="100000"/>
              </a:lnSpc>
              <a:buNone/>
            </a:pPr>
            <a:endParaRPr lang="en-US" sz="1200" b="1" dirty="0">
              <a:solidFill>
                <a:schemeClr val="tx1">
                  <a:lumMod val="75000"/>
                  <a:lumOff val="25000"/>
                </a:schemeClr>
              </a:solidFill>
            </a:endParaRPr>
          </a:p>
          <a:p>
            <a:pPr>
              <a:lnSpc>
                <a:spcPct val="100000"/>
              </a:lnSpc>
            </a:pPr>
            <a:r>
              <a:rPr lang="en-US" sz="1200" b="1" dirty="0">
                <a:solidFill>
                  <a:schemeClr val="tx1">
                    <a:lumMod val="75000"/>
                    <a:lumOff val="25000"/>
                  </a:schemeClr>
                </a:solidFill>
              </a:rPr>
              <a:t>Keep Formstack for:</a:t>
            </a:r>
          </a:p>
          <a:p>
            <a:pPr lvl="1">
              <a:lnSpc>
                <a:spcPct val="100000"/>
              </a:lnSpc>
            </a:pPr>
            <a:r>
              <a:rPr lang="en-US" sz="1200" dirty="0">
                <a:solidFill>
                  <a:schemeClr val="tx1">
                    <a:lumMod val="75000"/>
                    <a:lumOff val="25000"/>
                  </a:schemeClr>
                </a:solidFill>
              </a:rPr>
              <a:t>All existing templates that are fine as-is</a:t>
            </a:r>
          </a:p>
          <a:p>
            <a:pPr lvl="1">
              <a:lnSpc>
                <a:spcPct val="100000"/>
              </a:lnSpc>
            </a:pPr>
            <a:endParaRPr lang="en-US" sz="1100" dirty="0">
              <a:solidFill>
                <a:schemeClr val="tx1">
                  <a:lumMod val="75000"/>
                  <a:lumOff val="25000"/>
                </a:schemeClr>
              </a:solidFill>
            </a:endParaRPr>
          </a:p>
        </p:txBody>
      </p:sp>
      <p:sp>
        <p:nvSpPr>
          <p:cNvPr id="866" name="Google Shape;866;p64"/>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latin typeface="Muli"/>
                <a:ea typeface="Muli"/>
                <a:cs typeface="Muli"/>
                <a:sym typeface="Muli"/>
              </a:rPr>
              <a:t>Run Windward &amp; Formstack Side by Side</a:t>
            </a:r>
            <a:endParaRPr dirty="0"/>
          </a:p>
        </p:txBody>
      </p:sp>
    </p:spTree>
    <p:extLst>
      <p:ext uri="{BB962C8B-B14F-4D97-AF65-F5344CB8AC3E}">
        <p14:creationId xmlns:p14="http://schemas.microsoft.com/office/powerpoint/2010/main" val="3111857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pic>
        <p:nvPicPr>
          <p:cNvPr id="1035" name="Google Shape;1035;p71"/>
          <p:cNvPicPr preferRelativeResize="0"/>
          <p:nvPr/>
        </p:nvPicPr>
        <p:blipFill rotWithShape="1">
          <a:blip r:embed="rId3"/>
          <a:srcRect t="7812" b="7851"/>
          <a:stretch/>
        </p:blipFill>
        <p:spPr>
          <a:xfrm>
            <a:off x="0" y="0"/>
            <a:ext cx="9144000" cy="5141125"/>
          </a:xfrm>
          <a:prstGeom prst="rect">
            <a:avLst/>
          </a:prstGeom>
          <a:noFill/>
          <a:ln>
            <a:noFill/>
          </a:ln>
        </p:spPr>
      </p:pic>
      <p:sp>
        <p:nvSpPr>
          <p:cNvPr id="18" name="Google Shape;432;p51">
            <a:extLst>
              <a:ext uri="{FF2B5EF4-FFF2-40B4-BE49-F238E27FC236}">
                <a16:creationId xmlns:a16="http://schemas.microsoft.com/office/drawing/2014/main" id="{1427FDB7-0625-44E5-9F8A-2C2B34B525E2}"/>
              </a:ext>
            </a:extLst>
          </p:cNvPr>
          <p:cNvSpPr/>
          <p:nvPr/>
        </p:nvSpPr>
        <p:spPr>
          <a:xfrm>
            <a:off x="0" y="0"/>
            <a:ext cx="9144000" cy="5181600"/>
          </a:xfrm>
          <a:prstGeom prst="rect">
            <a:avLst/>
          </a:prstGeom>
          <a:solidFill>
            <a:srgbClr val="000000">
              <a:alpha val="60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71"/>
          <p:cNvSpPr/>
          <p:nvPr/>
        </p:nvSpPr>
        <p:spPr>
          <a:xfrm>
            <a:off x="2557500" y="2375"/>
            <a:ext cx="4029000" cy="4703100"/>
          </a:xfrm>
          <a:prstGeom prst="rect">
            <a:avLst/>
          </a:prstGeom>
          <a:solidFill>
            <a:schemeClr val="accent3">
              <a:lumMod val="20000"/>
              <a:lumOff val="8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041" name="Google Shape;1041;p71"/>
          <p:cNvSpPr txBox="1"/>
          <p:nvPr/>
        </p:nvSpPr>
        <p:spPr>
          <a:xfrm>
            <a:off x="2557500" y="488124"/>
            <a:ext cx="4029000" cy="971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4E6E9A"/>
                </a:solidFill>
                <a:effectLst/>
                <a:uLnTx/>
                <a:uFillTx/>
                <a:latin typeface="Muli"/>
                <a:ea typeface="Muli"/>
                <a:cs typeface="Muli"/>
                <a:sym typeface="Muli"/>
              </a:rPr>
              <a:t>Thank You</a:t>
            </a:r>
            <a:endParaRPr kumimoji="0" sz="3600" b="0" i="0" u="none" strike="noStrike" kern="0" cap="none" spc="0" normalizeH="0" baseline="0" noProof="0" dirty="0">
              <a:ln>
                <a:noFill/>
              </a:ln>
              <a:solidFill>
                <a:srgbClr val="4E6E9A"/>
              </a:solidFill>
              <a:effectLst/>
              <a:uLnTx/>
              <a:uFillTx/>
              <a:latin typeface="Muli"/>
              <a:ea typeface="Muli"/>
              <a:cs typeface="Muli"/>
              <a:sym typeface="Muli"/>
            </a:endParaRPr>
          </a:p>
        </p:txBody>
      </p:sp>
      <p:grpSp>
        <p:nvGrpSpPr>
          <p:cNvPr id="1042" name="Google Shape;1042;p71"/>
          <p:cNvGrpSpPr/>
          <p:nvPr/>
        </p:nvGrpSpPr>
        <p:grpSpPr>
          <a:xfrm>
            <a:off x="4247137" y="1302037"/>
            <a:ext cx="649715" cy="69000"/>
            <a:chOff x="684763" y="3506750"/>
            <a:chExt cx="3536825" cy="69000"/>
          </a:xfrm>
        </p:grpSpPr>
        <p:sp>
          <p:nvSpPr>
            <p:cNvPr id="1043" name="Google Shape;1043;p71"/>
            <p:cNvSpPr/>
            <p:nvPr/>
          </p:nvSpPr>
          <p:spPr>
            <a:xfrm>
              <a:off x="1515450" y="3506750"/>
              <a:ext cx="1003800" cy="69000"/>
            </a:xfrm>
            <a:prstGeom prst="rect">
              <a:avLst/>
            </a:prstGeom>
            <a:solidFill>
              <a:srgbClr val="5477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71"/>
            <p:cNvSpPr/>
            <p:nvPr/>
          </p:nvSpPr>
          <p:spPr>
            <a:xfrm>
              <a:off x="684763" y="3506750"/>
              <a:ext cx="830700" cy="69000"/>
            </a:xfrm>
            <a:prstGeom prst="rect">
              <a:avLst/>
            </a:prstGeom>
            <a:solidFill>
              <a:srgbClr val="4E6E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71"/>
            <p:cNvSpPr/>
            <p:nvPr/>
          </p:nvSpPr>
          <p:spPr>
            <a:xfrm>
              <a:off x="3438288" y="3506750"/>
              <a:ext cx="783300" cy="69000"/>
            </a:xfrm>
            <a:prstGeom prst="rect">
              <a:avLst/>
            </a:prstGeom>
            <a:solidFill>
              <a:srgbClr val="648D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71"/>
            <p:cNvSpPr/>
            <p:nvPr/>
          </p:nvSpPr>
          <p:spPr>
            <a:xfrm>
              <a:off x="2519144" y="3506750"/>
              <a:ext cx="918900" cy="69000"/>
            </a:xfrm>
            <a:prstGeom prst="rect">
              <a:avLst/>
            </a:prstGeom>
            <a:solidFill>
              <a:srgbClr val="5A7F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47" name="Google Shape;1047;p71"/>
          <p:cNvSpPr txBox="1"/>
          <p:nvPr/>
        </p:nvSpPr>
        <p:spPr>
          <a:xfrm>
            <a:off x="2757450" y="1464711"/>
            <a:ext cx="3629100" cy="280272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tx1">
                    <a:lumMod val="75000"/>
                    <a:lumOff val="25000"/>
                  </a:schemeClr>
                </a:solidFill>
                <a:effectLst/>
                <a:uLnTx/>
                <a:uFillTx/>
                <a:latin typeface="Muli"/>
                <a:ea typeface="Muli"/>
                <a:cs typeface="Muli"/>
                <a:sym typeface="Muli"/>
              </a:rPr>
              <a:t>Questions?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lumMod val="75000"/>
                    <a:lumOff val="25000"/>
                  </a:schemeClr>
                </a:solidFill>
                <a:effectLst/>
                <a:uLnTx/>
                <a:uFillTx/>
                <a:latin typeface="Muli"/>
                <a:ea typeface="Muli"/>
                <a:cs typeface="Muli"/>
                <a:sym typeface="Muli"/>
              </a:rPr>
              <a:t>+1 303 499 2544</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lumMod val="75000"/>
                    <a:lumOff val="25000"/>
                  </a:schemeClr>
                </a:solidFill>
                <a:effectLst/>
                <a:uLnTx/>
                <a:uFillTx/>
                <a:latin typeface="Muli"/>
                <a:ea typeface="Muli"/>
                <a:cs typeface="Muli"/>
                <a:sym typeface="Muli"/>
                <a:hlinkClick r:id="rId4">
                  <a:extLst>
                    <a:ext uri="{A12FA001-AC4F-418D-AE19-62706E023703}">
                      <ahyp:hlinkClr xmlns:ahyp="http://schemas.microsoft.com/office/drawing/2018/hyperlinkcolor" val="tx"/>
                    </a:ext>
                  </a:extLst>
                </a:hlinkClick>
              </a:rPr>
              <a:t>sales@windward.net</a:t>
            </a:r>
            <a:endParaRPr kumimoji="0" lang="en-US" sz="1200" b="0" i="0" u="none" strike="noStrike" kern="0" cap="none" spc="0" normalizeH="0" baseline="0" noProof="0" dirty="0">
              <a:ln>
                <a:noFill/>
              </a:ln>
              <a:solidFill>
                <a:schemeClr val="tx1">
                  <a:lumMod val="75000"/>
                  <a:lumOff val="25000"/>
                </a:schemeClr>
              </a:solidFill>
              <a:effectLst/>
              <a:uLnTx/>
              <a:uFillTx/>
              <a:latin typeface="Muli"/>
              <a:ea typeface="Muli"/>
              <a:cs typeface="Muli"/>
              <a:sym typeface="Mul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chemeClr val="tx1">
                  <a:lumMod val="75000"/>
                  <a:lumOff val="25000"/>
                </a:schemeClr>
              </a:solidFill>
              <a:effectLst/>
              <a:uLnTx/>
              <a:uFillTx/>
              <a:latin typeface="Muli"/>
              <a:ea typeface="Muli"/>
              <a:cs typeface="Muli"/>
              <a:sym typeface="Mul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tx1">
                    <a:lumMod val="75000"/>
                    <a:lumOff val="25000"/>
                  </a:schemeClr>
                </a:solidFill>
                <a:effectLst/>
                <a:uLnTx/>
                <a:uFillTx/>
                <a:latin typeface="Muli"/>
                <a:ea typeface="Muli"/>
                <a:cs typeface="Muli"/>
                <a:sym typeface="Muli"/>
              </a:rPr>
              <a:t>Resources</a:t>
            </a: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hlinkClick r:id="rId5">
                  <a:extLst>
                    <a:ext uri="{A12FA001-AC4F-418D-AE19-62706E023703}">
                      <ahyp:hlinkClr xmlns:ahyp="http://schemas.microsoft.com/office/drawing/2018/hyperlinkcolor" val="tx"/>
                    </a:ext>
                  </a:extLst>
                </a:hlinkClick>
              </a:rPr>
              <a:t>Windward Studios website</a:t>
            </a:r>
            <a:endPar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endParaRP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hlinkClick r:id="rId6">
                  <a:extLst>
                    <a:ext uri="{A12FA001-AC4F-418D-AE19-62706E023703}">
                      <ahyp:hlinkClr xmlns:ahyp="http://schemas.microsoft.com/office/drawing/2018/hyperlinkcolor" val="tx"/>
                    </a:ext>
                  </a:extLst>
                </a:hlinkClick>
              </a:rPr>
              <a:t>A Guide to Evaluating </a:t>
            </a:r>
            <a:r>
              <a:rPr kumimoji="0" lang="en-US" sz="1200" b="0" i="0" u="none" strike="noStrike" kern="0" cap="none" spc="0" normalizeH="0" baseline="0" noProof="0" dirty="0" err="1">
                <a:ln>
                  <a:noFill/>
                </a:ln>
                <a:solidFill>
                  <a:schemeClr val="tx1">
                    <a:lumMod val="75000"/>
                    <a:lumOff val="25000"/>
                  </a:schemeClr>
                </a:solidFill>
                <a:effectLst/>
                <a:uLnTx/>
                <a:uFillTx/>
                <a:latin typeface="Muli" panose="020B0604020202020204" charset="0"/>
                <a:cs typeface="Arial"/>
                <a:sym typeface="Arial"/>
                <a:hlinkClick r:id="rId6">
                  <a:extLst>
                    <a:ext uri="{A12FA001-AC4F-418D-AE19-62706E023703}">
                      <ahyp:hlinkClr xmlns:ahyp="http://schemas.microsoft.com/office/drawing/2018/hyperlinkcolor" val="tx"/>
                    </a:ext>
                  </a:extLst>
                </a:hlinkClick>
              </a:rPr>
              <a:t>DocGen</a:t>
            </a:r>
            <a:r>
              <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hlinkClick r:id="rId6">
                  <a:extLst>
                    <a:ext uri="{A12FA001-AC4F-418D-AE19-62706E023703}">
                      <ahyp:hlinkClr xmlns:ahyp="http://schemas.microsoft.com/office/drawing/2018/hyperlinkcolor" val="tx"/>
                    </a:ext>
                  </a:extLst>
                </a:hlinkClick>
              </a:rPr>
              <a:t> Products</a:t>
            </a:r>
            <a:endPar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chemeClr val="tx1">
                  <a:lumMod val="75000"/>
                  <a:lumOff val="25000"/>
                </a:schemeClr>
              </a:solidFill>
              <a:effectLst/>
              <a:uLnTx/>
              <a:uFillTx/>
              <a:latin typeface="Muli"/>
              <a:ea typeface="Muli"/>
              <a:cs typeface="Muli"/>
              <a:sym typeface="Mul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chemeClr val="tx1">
                    <a:lumMod val="75000"/>
                    <a:lumOff val="25000"/>
                  </a:schemeClr>
                </a:solidFill>
                <a:effectLst/>
                <a:uLnTx/>
                <a:uFillTx/>
                <a:latin typeface="Muli"/>
                <a:ea typeface="Muli"/>
                <a:cs typeface="Muli"/>
                <a:sym typeface="Muli"/>
              </a:rPr>
              <a:t>Next Step</a:t>
            </a:r>
          </a:p>
          <a:p>
            <a:pPr marL="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rPr>
              <a:t>Download &amp; evaluate </a:t>
            </a:r>
            <a:r>
              <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hlinkClick r:id="rId7">
                  <a:extLst>
                    <a:ext uri="{A12FA001-AC4F-418D-AE19-62706E023703}">
                      <ahyp:hlinkClr xmlns:ahyp="http://schemas.microsoft.com/office/drawing/2018/hyperlinkcolor" val="tx"/>
                    </a:ext>
                  </a:extLst>
                </a:hlinkClick>
              </a:rPr>
              <a:t>the Windward Trial</a:t>
            </a:r>
            <a:endParaRPr kumimoji="0" lang="en-US" sz="1200" b="0" i="0" u="none" strike="noStrike" kern="0" cap="none" spc="0" normalizeH="0" baseline="0" noProof="0" dirty="0">
              <a:ln>
                <a:noFill/>
              </a:ln>
              <a:solidFill>
                <a:schemeClr val="tx1">
                  <a:lumMod val="75000"/>
                  <a:lumOff val="25000"/>
                </a:schemeClr>
              </a:solidFill>
              <a:effectLst/>
              <a:uLnTx/>
              <a:uFillTx/>
              <a:latin typeface="Muli" panose="020B0604020202020204" charset="0"/>
              <a:cs typeface="Arial"/>
              <a:sym typeface="Arial"/>
            </a:endParaRPr>
          </a:p>
        </p:txBody>
      </p:sp>
      <p:pic>
        <p:nvPicPr>
          <p:cNvPr id="15" name="Picture 14">
            <a:extLst>
              <a:ext uri="{FF2B5EF4-FFF2-40B4-BE49-F238E27FC236}">
                <a16:creationId xmlns:a16="http://schemas.microsoft.com/office/drawing/2014/main" id="{AA5A63D9-DC85-4E37-B5CB-7D3C6950BB9D}"/>
              </a:ext>
            </a:extLst>
          </p:cNvPr>
          <p:cNvPicPr>
            <a:picLocks noChangeAspect="1"/>
          </p:cNvPicPr>
          <p:nvPr/>
        </p:nvPicPr>
        <p:blipFill>
          <a:blip r:embed="rId8"/>
          <a:stretch>
            <a:fillRect/>
          </a:stretch>
        </p:blipFill>
        <p:spPr>
          <a:xfrm>
            <a:off x="7479487" y="4566199"/>
            <a:ext cx="1375367" cy="194035"/>
          </a:xfrm>
          <a:prstGeom prst="rect">
            <a:avLst/>
          </a:prstGeom>
        </p:spPr>
      </p:pic>
      <p:pic>
        <p:nvPicPr>
          <p:cNvPr id="13" name="Picture 12">
            <a:extLst>
              <a:ext uri="{FF2B5EF4-FFF2-40B4-BE49-F238E27FC236}">
                <a16:creationId xmlns:a16="http://schemas.microsoft.com/office/drawing/2014/main" id="{C6724095-D5B2-4FF7-A7DD-933721ABE2E1}"/>
              </a:ext>
            </a:extLst>
          </p:cNvPr>
          <p:cNvPicPr>
            <a:picLocks noChangeAspect="1"/>
          </p:cNvPicPr>
          <p:nvPr/>
        </p:nvPicPr>
        <p:blipFill>
          <a:blip r:embed="rId9"/>
          <a:stretch>
            <a:fillRect/>
          </a:stretch>
        </p:blipFill>
        <p:spPr>
          <a:xfrm>
            <a:off x="4409556" y="184761"/>
            <a:ext cx="349114" cy="3491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5" name="Google Shape;464;p52">
            <a:extLst>
              <a:ext uri="{FF2B5EF4-FFF2-40B4-BE49-F238E27FC236}">
                <a16:creationId xmlns:a16="http://schemas.microsoft.com/office/drawing/2014/main" id="{C5286C17-765B-47BA-8B36-CA7CF8BD2395}"/>
              </a:ext>
            </a:extLst>
          </p:cNvPr>
          <p:cNvSpPr/>
          <p:nvPr/>
        </p:nvSpPr>
        <p:spPr>
          <a:xfrm>
            <a:off x="674575" y="1512705"/>
            <a:ext cx="1320600" cy="13206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uli"/>
              <a:ea typeface="Muli"/>
              <a:cs typeface="Muli"/>
              <a:sym typeface="Muli"/>
            </a:endParaRPr>
          </a:p>
        </p:txBody>
      </p:sp>
      <p:sp>
        <p:nvSpPr>
          <p:cNvPr id="447" name="Google Shape;447;p52"/>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Saving Time &amp; Money</a:t>
            </a:r>
            <a:endParaRPr dirty="0"/>
          </a:p>
        </p:txBody>
      </p:sp>
      <p:sp>
        <p:nvSpPr>
          <p:cNvPr id="451" name="Google Shape;451;p52"/>
          <p:cNvSpPr/>
          <p:nvPr/>
        </p:nvSpPr>
        <p:spPr>
          <a:xfrm>
            <a:off x="682550" y="1512696"/>
            <a:ext cx="1261500" cy="1261500"/>
          </a:xfrm>
          <a:prstGeom prst="ellipse">
            <a:avLst/>
          </a:prstGeom>
          <a:solidFill>
            <a:srgbClr val="6D8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Muli"/>
              <a:ea typeface="Muli"/>
              <a:cs typeface="Muli"/>
              <a:sym typeface="Muli"/>
            </a:endParaRPr>
          </a:p>
        </p:txBody>
      </p:sp>
      <p:sp>
        <p:nvSpPr>
          <p:cNvPr id="453" name="Google Shape;453;p52"/>
          <p:cNvSpPr/>
          <p:nvPr/>
        </p:nvSpPr>
        <p:spPr>
          <a:xfrm>
            <a:off x="369520" y="3111629"/>
            <a:ext cx="2020934" cy="478629"/>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latin typeface="Muli"/>
              <a:ea typeface="Muli"/>
              <a:cs typeface="Muli"/>
              <a:sym typeface="Muli"/>
            </a:endParaRPr>
          </a:p>
        </p:txBody>
      </p:sp>
      <p:sp>
        <p:nvSpPr>
          <p:cNvPr id="454" name="Google Shape;454;p52"/>
          <p:cNvSpPr txBox="1"/>
          <p:nvPr/>
        </p:nvSpPr>
        <p:spPr>
          <a:xfrm>
            <a:off x="353230" y="3111628"/>
            <a:ext cx="2020935" cy="47862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solidFill>
                  <a:srgbClr val="FFFFFF"/>
                </a:solidFill>
                <a:latin typeface="Muli"/>
                <a:ea typeface="Muli"/>
                <a:cs typeface="Muli"/>
                <a:sym typeface="Muli"/>
              </a:rPr>
              <a:t>Create Templates in </a:t>
            </a:r>
          </a:p>
          <a:p>
            <a:pPr marL="0" lvl="0" indent="0" algn="ctr" rtl="0">
              <a:spcBef>
                <a:spcPts val="0"/>
              </a:spcBef>
              <a:spcAft>
                <a:spcPts val="0"/>
              </a:spcAft>
              <a:buNone/>
            </a:pPr>
            <a:r>
              <a:rPr lang="en-US" sz="1200" dirty="0">
                <a:solidFill>
                  <a:srgbClr val="FFFFFF"/>
                </a:solidFill>
                <a:latin typeface="Muli"/>
                <a:ea typeface="Muli"/>
                <a:cs typeface="Muli"/>
                <a:sym typeface="Muli"/>
              </a:rPr>
              <a:t>MS Word</a:t>
            </a:r>
            <a:endParaRPr sz="1200" dirty="0">
              <a:solidFill>
                <a:srgbClr val="FFFFFF"/>
              </a:solidFill>
              <a:latin typeface="Muli"/>
              <a:ea typeface="Muli"/>
              <a:cs typeface="Muli"/>
              <a:sym typeface="Muli"/>
            </a:endParaRPr>
          </a:p>
        </p:txBody>
      </p:sp>
      <p:sp>
        <p:nvSpPr>
          <p:cNvPr id="455" name="Google Shape;455;p52"/>
          <p:cNvSpPr txBox="1"/>
          <p:nvPr/>
        </p:nvSpPr>
        <p:spPr>
          <a:xfrm>
            <a:off x="353229" y="3649368"/>
            <a:ext cx="2037225" cy="548700"/>
          </a:xfrm>
          <a:prstGeom prst="rect">
            <a:avLst/>
          </a:prstGeom>
          <a:noFill/>
          <a:ln>
            <a:noFill/>
          </a:ln>
        </p:spPr>
        <p:txBody>
          <a:bodyPr spcFirstLastPara="1" wrap="square" lIns="91425" tIns="91425" rIns="91425" bIns="91425" anchor="t" anchorCtr="0">
            <a:noAutofit/>
          </a:bodyPr>
          <a:lstStyle/>
          <a:p>
            <a:pPr marL="171450" lvl="0" indent="-171450" algn="ctr" rtl="0">
              <a:spcBef>
                <a:spcPts val="0"/>
              </a:spcBef>
              <a:spcAft>
                <a:spcPts val="0"/>
              </a:spcAft>
              <a:buFont typeface="Arial" panose="020B0604020202020204" pitchFamily="34" charset="0"/>
              <a:buChar char="•"/>
            </a:pPr>
            <a:r>
              <a:rPr lang="en-US" sz="1000" dirty="0">
                <a:solidFill>
                  <a:srgbClr val="999999"/>
                </a:solidFill>
                <a:latin typeface="Muli"/>
                <a:ea typeface="Muli"/>
                <a:cs typeface="Muli"/>
                <a:sym typeface="Muli"/>
              </a:rPr>
              <a:t>Formstack’s </a:t>
            </a:r>
            <a:r>
              <a:rPr lang="en-US" sz="1000" dirty="0" err="1">
                <a:solidFill>
                  <a:srgbClr val="999999"/>
                </a:solidFill>
                <a:latin typeface="Muli"/>
                <a:ea typeface="Muli"/>
                <a:cs typeface="Muli"/>
                <a:sym typeface="Muli"/>
              </a:rPr>
              <a:t>DocBuilder</a:t>
            </a:r>
            <a:r>
              <a:rPr lang="en-US" sz="1000" dirty="0">
                <a:solidFill>
                  <a:srgbClr val="999999"/>
                </a:solidFill>
                <a:latin typeface="Muli"/>
                <a:ea typeface="Muli"/>
                <a:cs typeface="Muli"/>
                <a:sym typeface="Muli"/>
              </a:rPr>
              <a:t> is too limited for most use</a:t>
            </a:r>
            <a:endParaRPr sz="900" dirty="0">
              <a:latin typeface="Muli"/>
              <a:ea typeface="Muli"/>
              <a:cs typeface="Muli"/>
              <a:sym typeface="Muli"/>
            </a:endParaRPr>
          </a:p>
        </p:txBody>
      </p:sp>
      <p:sp>
        <p:nvSpPr>
          <p:cNvPr id="464" name="Google Shape;464;p52"/>
          <p:cNvSpPr/>
          <p:nvPr/>
        </p:nvSpPr>
        <p:spPr>
          <a:xfrm>
            <a:off x="3864879" y="1512705"/>
            <a:ext cx="1320600" cy="13206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uli"/>
              <a:ea typeface="Muli"/>
              <a:cs typeface="Muli"/>
              <a:sym typeface="Muli"/>
            </a:endParaRPr>
          </a:p>
        </p:txBody>
      </p:sp>
      <p:sp>
        <p:nvSpPr>
          <p:cNvPr id="465" name="Google Shape;465;p52"/>
          <p:cNvSpPr/>
          <p:nvPr/>
        </p:nvSpPr>
        <p:spPr>
          <a:xfrm>
            <a:off x="3874181" y="1512696"/>
            <a:ext cx="1261500" cy="1261500"/>
          </a:xfrm>
          <a:prstGeom prst="ellipse">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latin typeface="Muli"/>
              <a:ea typeface="Muli"/>
              <a:cs typeface="Muli"/>
              <a:sym typeface="Muli"/>
            </a:endParaRPr>
          </a:p>
        </p:txBody>
      </p:sp>
      <p:sp>
        <p:nvSpPr>
          <p:cNvPr id="466" name="Google Shape;466;p52"/>
          <p:cNvSpPr/>
          <p:nvPr/>
        </p:nvSpPr>
        <p:spPr>
          <a:xfrm>
            <a:off x="4138930" y="1768155"/>
            <a:ext cx="732000" cy="713100"/>
          </a:xfrm>
          <a:custGeom>
            <a:avLst/>
            <a:gdLst/>
            <a:ahLst/>
            <a:cxnLst/>
            <a:rect l="l" t="t" r="r" b="b"/>
            <a:pathLst>
              <a:path w="120000" h="120000" extrusionOk="0">
                <a:moveTo>
                  <a:pt x="60000" y="43777"/>
                </a:moveTo>
                <a:cubicBezTo>
                  <a:pt x="51014" y="43777"/>
                  <a:pt x="43671" y="51138"/>
                  <a:pt x="43671" y="60145"/>
                </a:cubicBezTo>
                <a:cubicBezTo>
                  <a:pt x="43671" y="69152"/>
                  <a:pt x="51014" y="76513"/>
                  <a:pt x="60000" y="76513"/>
                </a:cubicBezTo>
                <a:cubicBezTo>
                  <a:pt x="68985" y="76513"/>
                  <a:pt x="76328" y="69152"/>
                  <a:pt x="76328" y="60145"/>
                </a:cubicBezTo>
                <a:cubicBezTo>
                  <a:pt x="76328" y="51138"/>
                  <a:pt x="68985" y="43777"/>
                  <a:pt x="60000" y="43777"/>
                </a:cubicBezTo>
                <a:close/>
                <a:moveTo>
                  <a:pt x="60000" y="71089"/>
                </a:moveTo>
                <a:cubicBezTo>
                  <a:pt x="54009" y="71089"/>
                  <a:pt x="49082" y="66150"/>
                  <a:pt x="49082" y="60145"/>
                </a:cubicBezTo>
                <a:cubicBezTo>
                  <a:pt x="49082" y="54140"/>
                  <a:pt x="54009" y="49200"/>
                  <a:pt x="60000" y="49200"/>
                </a:cubicBezTo>
                <a:cubicBezTo>
                  <a:pt x="65990" y="49200"/>
                  <a:pt x="70917" y="54140"/>
                  <a:pt x="70917" y="60145"/>
                </a:cubicBezTo>
                <a:cubicBezTo>
                  <a:pt x="70917" y="66150"/>
                  <a:pt x="65990" y="71089"/>
                  <a:pt x="60000" y="71089"/>
                </a:cubicBezTo>
                <a:close/>
                <a:moveTo>
                  <a:pt x="60000" y="21888"/>
                </a:moveTo>
                <a:cubicBezTo>
                  <a:pt x="39033" y="21888"/>
                  <a:pt x="21835" y="39128"/>
                  <a:pt x="21835" y="60145"/>
                </a:cubicBezTo>
                <a:cubicBezTo>
                  <a:pt x="21835" y="81162"/>
                  <a:pt x="39033" y="98401"/>
                  <a:pt x="60000" y="98401"/>
                </a:cubicBezTo>
                <a:cubicBezTo>
                  <a:pt x="80966" y="98401"/>
                  <a:pt x="98164" y="81162"/>
                  <a:pt x="98164" y="60145"/>
                </a:cubicBezTo>
                <a:cubicBezTo>
                  <a:pt x="98164" y="39128"/>
                  <a:pt x="80966" y="21888"/>
                  <a:pt x="60000" y="21888"/>
                </a:cubicBezTo>
                <a:close/>
                <a:moveTo>
                  <a:pt x="60000" y="92978"/>
                </a:moveTo>
                <a:cubicBezTo>
                  <a:pt x="42028" y="92978"/>
                  <a:pt x="27246" y="78159"/>
                  <a:pt x="27246" y="60145"/>
                </a:cubicBezTo>
                <a:cubicBezTo>
                  <a:pt x="27246" y="42130"/>
                  <a:pt x="42028" y="27312"/>
                  <a:pt x="60000" y="27312"/>
                </a:cubicBezTo>
                <a:cubicBezTo>
                  <a:pt x="77971" y="27312"/>
                  <a:pt x="92753" y="42130"/>
                  <a:pt x="92753" y="60145"/>
                </a:cubicBezTo>
                <a:cubicBezTo>
                  <a:pt x="92753" y="78159"/>
                  <a:pt x="77971" y="92978"/>
                  <a:pt x="60000" y="92978"/>
                </a:cubicBezTo>
                <a:close/>
                <a:moveTo>
                  <a:pt x="101449" y="103341"/>
                </a:moveTo>
                <a:cubicBezTo>
                  <a:pt x="112946" y="92397"/>
                  <a:pt x="120000" y="77094"/>
                  <a:pt x="120000" y="60145"/>
                </a:cubicBezTo>
                <a:cubicBezTo>
                  <a:pt x="120000" y="26828"/>
                  <a:pt x="93236" y="0"/>
                  <a:pt x="60000" y="0"/>
                </a:cubicBezTo>
                <a:cubicBezTo>
                  <a:pt x="26763" y="0"/>
                  <a:pt x="0" y="26828"/>
                  <a:pt x="0" y="60145"/>
                </a:cubicBezTo>
                <a:cubicBezTo>
                  <a:pt x="0" y="77094"/>
                  <a:pt x="7149" y="92397"/>
                  <a:pt x="18550" y="103341"/>
                </a:cubicBezTo>
                <a:lnTo>
                  <a:pt x="11787" y="115351"/>
                </a:lnTo>
                <a:cubicBezTo>
                  <a:pt x="11207" y="115932"/>
                  <a:pt x="10917" y="116416"/>
                  <a:pt x="10917" y="117288"/>
                </a:cubicBezTo>
                <a:cubicBezTo>
                  <a:pt x="10917" y="118934"/>
                  <a:pt x="11980" y="120000"/>
                  <a:pt x="13623" y="120000"/>
                </a:cubicBezTo>
                <a:cubicBezTo>
                  <a:pt x="14492" y="120000"/>
                  <a:pt x="14975" y="119709"/>
                  <a:pt x="15555" y="119225"/>
                </a:cubicBezTo>
                <a:cubicBezTo>
                  <a:pt x="15845" y="118934"/>
                  <a:pt x="16135" y="118353"/>
                  <a:pt x="16135" y="118062"/>
                </a:cubicBezTo>
                <a:lnTo>
                  <a:pt x="22415" y="106924"/>
                </a:lnTo>
                <a:cubicBezTo>
                  <a:pt x="32753" y="115060"/>
                  <a:pt x="45603" y="120000"/>
                  <a:pt x="60000" y="120000"/>
                </a:cubicBezTo>
                <a:cubicBezTo>
                  <a:pt x="74202" y="120000"/>
                  <a:pt x="87246" y="115060"/>
                  <a:pt x="97681" y="106924"/>
                </a:cubicBezTo>
                <a:lnTo>
                  <a:pt x="103864" y="118062"/>
                </a:lnTo>
                <a:cubicBezTo>
                  <a:pt x="104154" y="119225"/>
                  <a:pt x="105314" y="120000"/>
                  <a:pt x="106376" y="120000"/>
                </a:cubicBezTo>
                <a:cubicBezTo>
                  <a:pt x="108019" y="120000"/>
                  <a:pt x="109082" y="118934"/>
                  <a:pt x="109082" y="117288"/>
                </a:cubicBezTo>
                <a:cubicBezTo>
                  <a:pt x="109082" y="116416"/>
                  <a:pt x="108792" y="115932"/>
                  <a:pt x="108309" y="115351"/>
                </a:cubicBezTo>
                <a:lnTo>
                  <a:pt x="101449" y="103341"/>
                </a:lnTo>
                <a:close/>
                <a:moveTo>
                  <a:pt x="60000" y="114769"/>
                </a:moveTo>
                <a:cubicBezTo>
                  <a:pt x="30048" y="114769"/>
                  <a:pt x="5507" y="90169"/>
                  <a:pt x="5507" y="60145"/>
                </a:cubicBezTo>
                <a:cubicBezTo>
                  <a:pt x="5507" y="30121"/>
                  <a:pt x="30048" y="5520"/>
                  <a:pt x="60000" y="5520"/>
                </a:cubicBezTo>
                <a:cubicBezTo>
                  <a:pt x="90048" y="5520"/>
                  <a:pt x="114589" y="30121"/>
                  <a:pt x="114589" y="60145"/>
                </a:cubicBezTo>
                <a:cubicBezTo>
                  <a:pt x="114589" y="90169"/>
                  <a:pt x="90048" y="114769"/>
                  <a:pt x="60000" y="11476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a:solidFill>
                <a:srgbClr val="000000"/>
              </a:solidFill>
              <a:latin typeface="Muli"/>
              <a:ea typeface="Muli"/>
              <a:cs typeface="Muli"/>
              <a:sym typeface="Muli"/>
            </a:endParaRPr>
          </a:p>
        </p:txBody>
      </p:sp>
      <p:sp>
        <p:nvSpPr>
          <p:cNvPr id="467" name="Google Shape;467;p52"/>
          <p:cNvSpPr/>
          <p:nvPr/>
        </p:nvSpPr>
        <p:spPr>
          <a:xfrm>
            <a:off x="3550287" y="3111629"/>
            <a:ext cx="2020934" cy="478629"/>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dirty="0">
              <a:latin typeface="Muli"/>
              <a:ea typeface="Muli"/>
              <a:cs typeface="Muli"/>
              <a:sym typeface="Muli"/>
            </a:endParaRPr>
          </a:p>
        </p:txBody>
      </p:sp>
      <p:sp>
        <p:nvSpPr>
          <p:cNvPr id="468" name="Google Shape;468;p52"/>
          <p:cNvSpPr txBox="1"/>
          <p:nvPr/>
        </p:nvSpPr>
        <p:spPr>
          <a:xfrm>
            <a:off x="3544848" y="3111628"/>
            <a:ext cx="2020935" cy="47862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FFFFFF"/>
                </a:solidFill>
                <a:latin typeface="Muli"/>
                <a:ea typeface="Muli"/>
                <a:cs typeface="Muli"/>
                <a:sym typeface="Muli"/>
              </a:rPr>
              <a:t>Benefits</a:t>
            </a:r>
            <a:endParaRPr dirty="0">
              <a:solidFill>
                <a:srgbClr val="FFFFFF"/>
              </a:solidFill>
              <a:latin typeface="Muli"/>
              <a:ea typeface="Muli"/>
              <a:cs typeface="Muli"/>
              <a:sym typeface="Muli"/>
            </a:endParaRPr>
          </a:p>
        </p:txBody>
      </p:sp>
      <p:sp>
        <p:nvSpPr>
          <p:cNvPr id="469" name="Google Shape;469;p52"/>
          <p:cNvSpPr txBox="1"/>
          <p:nvPr/>
        </p:nvSpPr>
        <p:spPr>
          <a:xfrm>
            <a:off x="3133725" y="3649368"/>
            <a:ext cx="2847975" cy="548700"/>
          </a:xfrm>
          <a:prstGeom prst="rect">
            <a:avLst/>
          </a:prstGeom>
          <a:noFill/>
          <a:ln>
            <a:noFill/>
          </a:ln>
        </p:spPr>
        <p:txBody>
          <a:bodyPr spcFirstLastPara="1" wrap="square" lIns="91425" tIns="91425" rIns="91425" bIns="91425" anchor="t" anchorCtr="0">
            <a:noAutofit/>
          </a:bodyPr>
          <a:lstStyle/>
          <a:p>
            <a:pPr marL="171450" lvl="0" indent="-171450" algn="ctr" rtl="0">
              <a:spcBef>
                <a:spcPts val="0"/>
              </a:spcBef>
              <a:spcAft>
                <a:spcPts val="0"/>
              </a:spcAft>
              <a:buFont typeface="Arial" panose="020B0604020202020204" pitchFamily="34" charset="0"/>
              <a:buChar char="•"/>
            </a:pPr>
            <a:r>
              <a:rPr lang="en-US" sz="1000" dirty="0">
                <a:solidFill>
                  <a:srgbClr val="999999"/>
                </a:solidFill>
                <a:latin typeface="Muli"/>
                <a:ea typeface="Muli"/>
                <a:cs typeface="Muli"/>
                <a:sym typeface="Muli"/>
              </a:rPr>
              <a:t>Adding new functionality, like drag &amp; drop</a:t>
            </a:r>
          </a:p>
          <a:p>
            <a:pPr marL="171450" lvl="0" indent="-171450" algn="ctr" rtl="0">
              <a:spcBef>
                <a:spcPts val="0"/>
              </a:spcBef>
              <a:spcAft>
                <a:spcPts val="0"/>
              </a:spcAft>
              <a:buFont typeface="Arial" panose="020B0604020202020204" pitchFamily="34" charset="0"/>
              <a:buChar char="•"/>
            </a:pPr>
            <a:r>
              <a:rPr lang="en-US" sz="1000" dirty="0">
                <a:solidFill>
                  <a:srgbClr val="999999"/>
                </a:solidFill>
                <a:latin typeface="Muli"/>
                <a:ea typeface="Muli"/>
                <a:cs typeface="Muli"/>
                <a:sym typeface="Muli"/>
              </a:rPr>
              <a:t>Saving you time.  A lot of time.</a:t>
            </a:r>
          </a:p>
          <a:p>
            <a:pPr marL="171450" lvl="0" indent="-171450" algn="ctr" rtl="0">
              <a:spcBef>
                <a:spcPts val="0"/>
              </a:spcBef>
              <a:spcAft>
                <a:spcPts val="0"/>
              </a:spcAft>
              <a:buFont typeface="Arial" panose="020B0604020202020204" pitchFamily="34" charset="0"/>
              <a:buChar char="•"/>
            </a:pPr>
            <a:r>
              <a:rPr lang="en-US" sz="1000" dirty="0">
                <a:solidFill>
                  <a:srgbClr val="999999"/>
                </a:solidFill>
                <a:latin typeface="Muli"/>
                <a:ea typeface="Muli"/>
                <a:cs typeface="Muli"/>
                <a:sym typeface="Muli"/>
              </a:rPr>
              <a:t>Making the design process pleasant</a:t>
            </a:r>
            <a:endParaRPr sz="900" dirty="0">
              <a:latin typeface="Muli"/>
              <a:ea typeface="Muli"/>
              <a:cs typeface="Muli"/>
              <a:sym typeface="Muli"/>
            </a:endParaRPr>
          </a:p>
        </p:txBody>
      </p:sp>
      <p:sp>
        <p:nvSpPr>
          <p:cNvPr id="471" name="Google Shape;471;p52"/>
          <p:cNvSpPr/>
          <p:nvPr/>
        </p:nvSpPr>
        <p:spPr>
          <a:xfrm>
            <a:off x="6797136" y="1512705"/>
            <a:ext cx="1320600" cy="1320600"/>
          </a:xfrm>
          <a:prstGeom prst="ellipse">
            <a:avLst/>
          </a:prstGeom>
          <a:solidFill>
            <a:srgbClr val="595959">
              <a:alpha val="14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uli"/>
              <a:ea typeface="Muli"/>
              <a:cs typeface="Muli"/>
              <a:sym typeface="Muli"/>
            </a:endParaRPr>
          </a:p>
        </p:txBody>
      </p:sp>
      <p:sp>
        <p:nvSpPr>
          <p:cNvPr id="472" name="Google Shape;472;p52"/>
          <p:cNvSpPr/>
          <p:nvPr/>
        </p:nvSpPr>
        <p:spPr>
          <a:xfrm>
            <a:off x="6806431" y="1512696"/>
            <a:ext cx="1261500" cy="1261500"/>
          </a:xfrm>
          <a:prstGeom prst="ellipse">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dirty="0">
              <a:latin typeface="Muli"/>
              <a:ea typeface="Muli"/>
              <a:cs typeface="Muli"/>
              <a:sym typeface="Muli"/>
            </a:endParaRPr>
          </a:p>
        </p:txBody>
      </p:sp>
      <p:sp>
        <p:nvSpPr>
          <p:cNvPr id="474" name="Google Shape;474;p52"/>
          <p:cNvSpPr/>
          <p:nvPr/>
        </p:nvSpPr>
        <p:spPr>
          <a:xfrm>
            <a:off x="6477106" y="3111629"/>
            <a:ext cx="2020934" cy="478629"/>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200">
              <a:latin typeface="Muli"/>
              <a:ea typeface="Muli"/>
              <a:cs typeface="Muli"/>
              <a:sym typeface="Muli"/>
            </a:endParaRPr>
          </a:p>
        </p:txBody>
      </p:sp>
      <p:sp>
        <p:nvSpPr>
          <p:cNvPr id="475" name="Google Shape;475;p52"/>
          <p:cNvSpPr txBox="1"/>
          <p:nvPr/>
        </p:nvSpPr>
        <p:spPr>
          <a:xfrm>
            <a:off x="6477105" y="3111628"/>
            <a:ext cx="2020933" cy="47862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FFFFFF"/>
                </a:solidFill>
                <a:latin typeface="Muli"/>
                <a:ea typeface="Muli"/>
                <a:cs typeface="Muli"/>
                <a:sym typeface="Muli"/>
              </a:rPr>
              <a:t>Big Wins</a:t>
            </a:r>
            <a:endParaRPr dirty="0">
              <a:solidFill>
                <a:srgbClr val="FFFFFF"/>
              </a:solidFill>
              <a:latin typeface="Muli"/>
              <a:ea typeface="Muli"/>
              <a:cs typeface="Muli"/>
              <a:sym typeface="Muli"/>
            </a:endParaRPr>
          </a:p>
        </p:txBody>
      </p:sp>
      <p:sp>
        <p:nvSpPr>
          <p:cNvPr id="476" name="Google Shape;476;p52"/>
          <p:cNvSpPr txBox="1"/>
          <p:nvPr/>
        </p:nvSpPr>
        <p:spPr>
          <a:xfrm>
            <a:off x="6477104" y="3649368"/>
            <a:ext cx="2020934" cy="548700"/>
          </a:xfrm>
          <a:prstGeom prst="rect">
            <a:avLst/>
          </a:prstGeom>
          <a:noFill/>
          <a:ln>
            <a:noFill/>
          </a:ln>
        </p:spPr>
        <p:txBody>
          <a:bodyPr spcFirstLastPara="1" wrap="square" lIns="91425" tIns="91425" rIns="91425" bIns="91425" anchor="t" anchorCtr="0">
            <a:noAutofit/>
          </a:bodyPr>
          <a:lstStyle/>
          <a:p>
            <a:pPr marL="171450" lvl="0" indent="-171450" algn="ctr" rtl="0">
              <a:spcBef>
                <a:spcPts val="0"/>
              </a:spcBef>
              <a:spcAft>
                <a:spcPts val="0"/>
              </a:spcAft>
              <a:buFont typeface="Arial" panose="020B0604020202020204" pitchFamily="34" charset="0"/>
              <a:buChar char="•"/>
            </a:pPr>
            <a:r>
              <a:rPr lang="en-US" sz="1000" dirty="0">
                <a:solidFill>
                  <a:srgbClr val="999999"/>
                </a:solidFill>
                <a:latin typeface="Muli"/>
                <a:ea typeface="Muli"/>
                <a:cs typeface="Muli"/>
                <a:sym typeface="Muli"/>
              </a:rPr>
              <a:t>Forms – use Microsoft Power Platform instead</a:t>
            </a:r>
          </a:p>
          <a:p>
            <a:pPr marL="171450" lvl="0" indent="-171450" algn="ctr" rtl="0">
              <a:spcBef>
                <a:spcPts val="0"/>
              </a:spcBef>
              <a:spcAft>
                <a:spcPts val="0"/>
              </a:spcAft>
              <a:buFont typeface="Arial" panose="020B0604020202020204" pitchFamily="34" charset="0"/>
              <a:buChar char="•"/>
            </a:pPr>
            <a:r>
              <a:rPr lang="en-US" sz="1000" dirty="0">
                <a:solidFill>
                  <a:srgbClr val="999999"/>
                </a:solidFill>
                <a:latin typeface="Muli"/>
                <a:ea typeface="Muli"/>
                <a:cs typeface="Muli"/>
                <a:sym typeface="Muli"/>
              </a:rPr>
              <a:t>The Windward Designer</a:t>
            </a:r>
          </a:p>
          <a:p>
            <a:pPr marL="171450" lvl="0" indent="-171450" algn="ctr" rtl="0">
              <a:spcBef>
                <a:spcPts val="0"/>
              </a:spcBef>
              <a:spcAft>
                <a:spcPts val="0"/>
              </a:spcAft>
              <a:buFont typeface="Arial" panose="020B0604020202020204" pitchFamily="34" charset="0"/>
              <a:buChar char="•"/>
            </a:pPr>
            <a:r>
              <a:rPr lang="en-US" sz="1000" dirty="0">
                <a:solidFill>
                  <a:srgbClr val="999999"/>
                </a:solidFill>
                <a:latin typeface="Muli"/>
                <a:ea typeface="Muli"/>
                <a:cs typeface="Muli"/>
                <a:sym typeface="Muli"/>
              </a:rPr>
              <a:t>Data Routing ++</a:t>
            </a:r>
            <a:endParaRPr sz="900" dirty="0">
              <a:latin typeface="Muli"/>
              <a:ea typeface="Muli"/>
              <a:cs typeface="Muli"/>
              <a:sym typeface="Muli"/>
            </a:endParaRPr>
          </a:p>
        </p:txBody>
      </p:sp>
      <p:sp>
        <p:nvSpPr>
          <p:cNvPr id="39" name="Google Shape;1124;p74">
            <a:extLst>
              <a:ext uri="{FF2B5EF4-FFF2-40B4-BE49-F238E27FC236}">
                <a16:creationId xmlns:a16="http://schemas.microsoft.com/office/drawing/2014/main" id="{42610702-B520-4383-A4F1-918B38B441FC}"/>
              </a:ext>
            </a:extLst>
          </p:cNvPr>
          <p:cNvSpPr/>
          <p:nvPr/>
        </p:nvSpPr>
        <p:spPr>
          <a:xfrm>
            <a:off x="1026264" y="1779343"/>
            <a:ext cx="568620" cy="701912"/>
          </a:xfrm>
          <a:custGeom>
            <a:avLst/>
            <a:gdLst/>
            <a:ahLst/>
            <a:cxnLst/>
            <a:rect l="l" t="t" r="r" b="b"/>
            <a:pathLst>
              <a:path w="120000" h="120000" extrusionOk="0">
                <a:moveTo>
                  <a:pt x="69921" y="90048"/>
                </a:moveTo>
                <a:lnTo>
                  <a:pt x="30000" y="90048"/>
                </a:lnTo>
                <a:cubicBezTo>
                  <a:pt x="27992" y="90048"/>
                  <a:pt x="26692" y="91111"/>
                  <a:pt x="26692" y="92753"/>
                </a:cubicBezTo>
                <a:cubicBezTo>
                  <a:pt x="26692" y="94396"/>
                  <a:pt x="27992" y="95458"/>
                  <a:pt x="30000" y="95458"/>
                </a:cubicBezTo>
                <a:lnTo>
                  <a:pt x="69921" y="95458"/>
                </a:lnTo>
                <a:cubicBezTo>
                  <a:pt x="71929" y="95458"/>
                  <a:pt x="73346" y="94396"/>
                  <a:pt x="73346" y="92753"/>
                </a:cubicBezTo>
                <a:cubicBezTo>
                  <a:pt x="73346" y="91111"/>
                  <a:pt x="71929" y="90048"/>
                  <a:pt x="69921" y="90048"/>
                </a:cubicBezTo>
                <a:close/>
                <a:moveTo>
                  <a:pt x="30000" y="30048"/>
                </a:moveTo>
                <a:lnTo>
                  <a:pt x="46653" y="30048"/>
                </a:lnTo>
                <a:cubicBezTo>
                  <a:pt x="48661" y="30048"/>
                  <a:pt x="49960" y="28985"/>
                  <a:pt x="49960" y="27342"/>
                </a:cubicBezTo>
                <a:cubicBezTo>
                  <a:pt x="49960" y="25700"/>
                  <a:pt x="48661" y="24541"/>
                  <a:pt x="46653" y="24541"/>
                </a:cubicBezTo>
                <a:lnTo>
                  <a:pt x="30000" y="24541"/>
                </a:lnTo>
                <a:cubicBezTo>
                  <a:pt x="27992" y="24541"/>
                  <a:pt x="26692" y="25700"/>
                  <a:pt x="26692" y="27342"/>
                </a:cubicBezTo>
                <a:cubicBezTo>
                  <a:pt x="26692" y="28985"/>
                  <a:pt x="27992" y="30048"/>
                  <a:pt x="30000" y="30048"/>
                </a:cubicBezTo>
                <a:close/>
                <a:moveTo>
                  <a:pt x="90000" y="68212"/>
                </a:moveTo>
                <a:lnTo>
                  <a:pt x="30000" y="68212"/>
                </a:lnTo>
                <a:cubicBezTo>
                  <a:pt x="27992" y="68212"/>
                  <a:pt x="26692" y="69275"/>
                  <a:pt x="26692" y="70917"/>
                </a:cubicBezTo>
                <a:cubicBezTo>
                  <a:pt x="26692" y="72560"/>
                  <a:pt x="27992" y="73623"/>
                  <a:pt x="30000" y="73623"/>
                </a:cubicBezTo>
                <a:lnTo>
                  <a:pt x="90000" y="73623"/>
                </a:lnTo>
                <a:cubicBezTo>
                  <a:pt x="92007" y="73623"/>
                  <a:pt x="93307" y="72560"/>
                  <a:pt x="93307" y="70917"/>
                </a:cubicBezTo>
                <a:cubicBezTo>
                  <a:pt x="93307" y="69275"/>
                  <a:pt x="92007" y="68212"/>
                  <a:pt x="90000" y="68212"/>
                </a:cubicBezTo>
                <a:close/>
                <a:moveTo>
                  <a:pt x="26692" y="49082"/>
                </a:moveTo>
                <a:cubicBezTo>
                  <a:pt x="26692" y="50724"/>
                  <a:pt x="27992" y="51884"/>
                  <a:pt x="30000" y="51884"/>
                </a:cubicBezTo>
                <a:lnTo>
                  <a:pt x="90000" y="51884"/>
                </a:lnTo>
                <a:cubicBezTo>
                  <a:pt x="92007" y="51884"/>
                  <a:pt x="93307" y="50724"/>
                  <a:pt x="93307" y="49082"/>
                </a:cubicBezTo>
                <a:cubicBezTo>
                  <a:pt x="93307" y="47536"/>
                  <a:pt x="92007" y="46376"/>
                  <a:pt x="90000" y="46376"/>
                </a:cubicBezTo>
                <a:lnTo>
                  <a:pt x="30000" y="46376"/>
                </a:lnTo>
                <a:cubicBezTo>
                  <a:pt x="27992" y="46376"/>
                  <a:pt x="26692" y="47536"/>
                  <a:pt x="26692" y="49082"/>
                </a:cubicBezTo>
                <a:close/>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267" y="109082"/>
                </a:moveTo>
                <a:cubicBezTo>
                  <a:pt x="113267" y="112077"/>
                  <a:pt x="110314" y="114589"/>
                  <a:pt x="106653" y="114589"/>
                </a:cubicBezTo>
                <a:lnTo>
                  <a:pt x="13346" y="114589"/>
                </a:lnTo>
                <a:cubicBezTo>
                  <a:pt x="9685" y="114589"/>
                  <a:pt x="6614" y="112077"/>
                  <a:pt x="6614" y="109082"/>
                </a:cubicBezTo>
                <a:lnTo>
                  <a:pt x="6614" y="10917"/>
                </a:lnTo>
                <a:cubicBezTo>
                  <a:pt x="6614" y="7922"/>
                  <a:pt x="9685" y="5507"/>
                  <a:pt x="13346" y="5507"/>
                </a:cubicBezTo>
                <a:lnTo>
                  <a:pt x="73346" y="5507"/>
                </a:lnTo>
                <a:lnTo>
                  <a:pt x="73346" y="32753"/>
                </a:lnTo>
                <a:cubicBezTo>
                  <a:pt x="73346" y="35748"/>
                  <a:pt x="76299" y="38260"/>
                  <a:pt x="79960" y="38260"/>
                </a:cubicBezTo>
                <a:lnTo>
                  <a:pt x="113267" y="38260"/>
                </a:lnTo>
                <a:lnTo>
                  <a:pt x="113267" y="109082"/>
                </a:lnTo>
                <a:close/>
                <a:moveTo>
                  <a:pt x="79960" y="32753"/>
                </a:moveTo>
                <a:lnTo>
                  <a:pt x="79960" y="5507"/>
                </a:lnTo>
                <a:lnTo>
                  <a:pt x="83267" y="5507"/>
                </a:lnTo>
                <a:lnTo>
                  <a:pt x="113267" y="32753"/>
                </a:lnTo>
                <a:lnTo>
                  <a:pt x="79960" y="32753"/>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42" name="Google Shape;1138;p74">
            <a:extLst>
              <a:ext uri="{FF2B5EF4-FFF2-40B4-BE49-F238E27FC236}">
                <a16:creationId xmlns:a16="http://schemas.microsoft.com/office/drawing/2014/main" id="{4526F3BA-7A34-4150-B93F-27D5AEDF0373}"/>
              </a:ext>
            </a:extLst>
          </p:cNvPr>
          <p:cNvSpPr/>
          <p:nvPr/>
        </p:nvSpPr>
        <p:spPr>
          <a:xfrm>
            <a:off x="7042333" y="1814693"/>
            <a:ext cx="739315" cy="598920"/>
          </a:xfrm>
          <a:custGeom>
            <a:avLst/>
            <a:gdLst/>
            <a:ahLst/>
            <a:cxnLst/>
            <a:rect l="l" t="t" r="r" b="b"/>
            <a:pathLst>
              <a:path w="120000" h="120000" extrusionOk="0">
                <a:moveTo>
                  <a:pt x="19033" y="73346"/>
                </a:moveTo>
                <a:lnTo>
                  <a:pt x="2705" y="73346"/>
                </a:lnTo>
                <a:cubicBezTo>
                  <a:pt x="1062" y="73346"/>
                  <a:pt x="0" y="74645"/>
                  <a:pt x="0" y="76653"/>
                </a:cubicBezTo>
                <a:lnTo>
                  <a:pt x="0" y="116574"/>
                </a:lnTo>
                <a:cubicBezTo>
                  <a:pt x="0" y="118582"/>
                  <a:pt x="1062" y="120000"/>
                  <a:pt x="2705" y="120000"/>
                </a:cubicBezTo>
                <a:lnTo>
                  <a:pt x="19033" y="120000"/>
                </a:lnTo>
                <a:cubicBezTo>
                  <a:pt x="20676" y="120000"/>
                  <a:pt x="21835" y="118582"/>
                  <a:pt x="21835" y="116574"/>
                </a:cubicBezTo>
                <a:lnTo>
                  <a:pt x="21835" y="76653"/>
                </a:lnTo>
                <a:cubicBezTo>
                  <a:pt x="21835" y="74645"/>
                  <a:pt x="20676" y="73346"/>
                  <a:pt x="19033" y="73346"/>
                </a:cubicBezTo>
                <a:close/>
                <a:moveTo>
                  <a:pt x="16328" y="113267"/>
                </a:moveTo>
                <a:lnTo>
                  <a:pt x="5410" y="113267"/>
                </a:lnTo>
                <a:lnTo>
                  <a:pt x="5410" y="79960"/>
                </a:lnTo>
                <a:lnTo>
                  <a:pt x="16328" y="79960"/>
                </a:lnTo>
                <a:lnTo>
                  <a:pt x="16328" y="113267"/>
                </a:lnTo>
                <a:close/>
                <a:moveTo>
                  <a:pt x="84541" y="53267"/>
                </a:moveTo>
                <a:lnTo>
                  <a:pt x="68115" y="53267"/>
                </a:lnTo>
                <a:cubicBezTo>
                  <a:pt x="66570" y="53267"/>
                  <a:pt x="65410" y="54685"/>
                  <a:pt x="65410" y="56574"/>
                </a:cubicBezTo>
                <a:lnTo>
                  <a:pt x="65410" y="116574"/>
                </a:lnTo>
                <a:cubicBezTo>
                  <a:pt x="65410" y="118582"/>
                  <a:pt x="66570" y="120000"/>
                  <a:pt x="68115" y="120000"/>
                </a:cubicBezTo>
                <a:lnTo>
                  <a:pt x="84541" y="120000"/>
                </a:lnTo>
                <a:cubicBezTo>
                  <a:pt x="86183" y="120000"/>
                  <a:pt x="87246" y="118582"/>
                  <a:pt x="87246" y="116574"/>
                </a:cubicBezTo>
                <a:lnTo>
                  <a:pt x="87246" y="56574"/>
                </a:lnTo>
                <a:cubicBezTo>
                  <a:pt x="87246" y="54685"/>
                  <a:pt x="86183" y="53267"/>
                  <a:pt x="84541" y="53267"/>
                </a:cubicBezTo>
                <a:close/>
                <a:moveTo>
                  <a:pt x="81835" y="113267"/>
                </a:moveTo>
                <a:lnTo>
                  <a:pt x="70917" y="113267"/>
                </a:lnTo>
                <a:lnTo>
                  <a:pt x="70917" y="60000"/>
                </a:lnTo>
                <a:lnTo>
                  <a:pt x="81835" y="60000"/>
                </a:lnTo>
                <a:lnTo>
                  <a:pt x="81835" y="113267"/>
                </a:lnTo>
                <a:close/>
                <a:moveTo>
                  <a:pt x="51787" y="13346"/>
                </a:moveTo>
                <a:lnTo>
                  <a:pt x="35458" y="13346"/>
                </a:lnTo>
                <a:cubicBezTo>
                  <a:pt x="33816" y="13346"/>
                  <a:pt x="32753" y="14645"/>
                  <a:pt x="32753" y="16653"/>
                </a:cubicBezTo>
                <a:lnTo>
                  <a:pt x="32753" y="116574"/>
                </a:lnTo>
                <a:cubicBezTo>
                  <a:pt x="32753" y="118582"/>
                  <a:pt x="33816" y="120000"/>
                  <a:pt x="35458" y="120000"/>
                </a:cubicBezTo>
                <a:lnTo>
                  <a:pt x="51787" y="120000"/>
                </a:lnTo>
                <a:cubicBezTo>
                  <a:pt x="53429" y="120000"/>
                  <a:pt x="54492" y="118582"/>
                  <a:pt x="54492" y="116574"/>
                </a:cubicBezTo>
                <a:lnTo>
                  <a:pt x="54492" y="16653"/>
                </a:lnTo>
                <a:cubicBezTo>
                  <a:pt x="54492" y="14645"/>
                  <a:pt x="53429" y="13346"/>
                  <a:pt x="51787" y="13346"/>
                </a:cubicBezTo>
                <a:close/>
                <a:moveTo>
                  <a:pt x="49082" y="113267"/>
                </a:moveTo>
                <a:lnTo>
                  <a:pt x="38164" y="113267"/>
                </a:lnTo>
                <a:lnTo>
                  <a:pt x="38164" y="19960"/>
                </a:lnTo>
                <a:lnTo>
                  <a:pt x="49082" y="19960"/>
                </a:lnTo>
                <a:lnTo>
                  <a:pt x="49082" y="113267"/>
                </a:lnTo>
                <a:close/>
                <a:moveTo>
                  <a:pt x="117198" y="0"/>
                </a:moveTo>
                <a:lnTo>
                  <a:pt x="100869" y="0"/>
                </a:lnTo>
                <a:cubicBezTo>
                  <a:pt x="99227" y="0"/>
                  <a:pt x="98164" y="1299"/>
                  <a:pt x="98164" y="3307"/>
                </a:cubicBezTo>
                <a:lnTo>
                  <a:pt x="98164" y="116574"/>
                </a:lnTo>
                <a:cubicBezTo>
                  <a:pt x="98164" y="118582"/>
                  <a:pt x="99227" y="120000"/>
                  <a:pt x="100869" y="120000"/>
                </a:cubicBezTo>
                <a:lnTo>
                  <a:pt x="117198" y="120000"/>
                </a:lnTo>
                <a:cubicBezTo>
                  <a:pt x="118840" y="120000"/>
                  <a:pt x="120000" y="118582"/>
                  <a:pt x="120000" y="116574"/>
                </a:cubicBezTo>
                <a:lnTo>
                  <a:pt x="120000" y="3307"/>
                </a:lnTo>
                <a:cubicBezTo>
                  <a:pt x="120000" y="1299"/>
                  <a:pt x="118840" y="0"/>
                  <a:pt x="117198" y="0"/>
                </a:cubicBezTo>
                <a:close/>
                <a:moveTo>
                  <a:pt x="114492" y="113267"/>
                </a:moveTo>
                <a:lnTo>
                  <a:pt x="103574" y="113267"/>
                </a:lnTo>
                <a:lnTo>
                  <a:pt x="103574" y="6614"/>
                </a:lnTo>
                <a:lnTo>
                  <a:pt x="114492" y="6614"/>
                </a:lnTo>
                <a:lnTo>
                  <a:pt x="114492" y="11326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9"/>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Forms from Power Platform</a:t>
            </a:r>
            <a:endParaRPr dirty="0"/>
          </a:p>
        </p:txBody>
      </p:sp>
      <p:sp>
        <p:nvSpPr>
          <p:cNvPr id="393" name="Google Shape;393;p49"/>
          <p:cNvSpPr txBox="1">
            <a:spLocks noGrp="1"/>
          </p:cNvSpPr>
          <p:nvPr>
            <p:ph type="body" idx="3"/>
          </p:nvPr>
        </p:nvSpPr>
        <p:spPr>
          <a:xfrm>
            <a:off x="370474" y="1362075"/>
            <a:ext cx="8459998" cy="3781425"/>
          </a:xfrm>
          <a:prstGeom prst="rect">
            <a:avLst/>
          </a:prstGeom>
        </p:spPr>
        <p:txBody>
          <a:bodyPr spcFirstLastPara="1" wrap="square" lIns="91425" tIns="91425" rIns="91425" bIns="91425" anchor="t" anchorCtr="0">
            <a:noAutofit/>
          </a:bodyPr>
          <a:lstStyle/>
          <a:p>
            <a:pPr marL="228600" indent="-228600">
              <a:buFont typeface="Arial" panose="020B0604020202020204" pitchFamily="34" charset="0"/>
              <a:buChar char="•"/>
            </a:pPr>
            <a:r>
              <a:rPr lang="en-US" sz="1200" dirty="0">
                <a:solidFill>
                  <a:schemeClr val="tx1">
                    <a:lumMod val="75000"/>
                    <a:lumOff val="25000"/>
                  </a:schemeClr>
                </a:solidFill>
              </a:rPr>
              <a:t>Windward uses Microsoft Power Platform for forms.</a:t>
            </a:r>
          </a:p>
          <a:p>
            <a:pPr marL="0" indent="0">
              <a:buNone/>
            </a:pPr>
            <a:r>
              <a:rPr lang="en-US" sz="1200" dirty="0">
                <a:solidFill>
                  <a:schemeClr val="tx1">
                    <a:lumMod val="75000"/>
                    <a:lumOff val="25000"/>
                  </a:schemeClr>
                </a:solidFill>
              </a:rPr>
              <a:t>	An industry standard that many already know how to use</a:t>
            </a:r>
          </a:p>
          <a:p>
            <a:pPr marL="0" indent="0">
              <a:buNone/>
            </a:pPr>
            <a:r>
              <a:rPr lang="en-US" sz="1200" dirty="0">
                <a:solidFill>
                  <a:schemeClr val="tx1">
                    <a:lumMod val="75000"/>
                    <a:lumOff val="25000"/>
                  </a:schemeClr>
                </a:solidFill>
              </a:rPr>
              <a:t>	An incredibly easy-to-use form builder</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You do not gain (or lose) any significant features or functionality.</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Your win is using an industry standard</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And designing forms will be faster &amp; easier</a:t>
            </a:r>
          </a:p>
        </p:txBody>
      </p:sp>
    </p:spTree>
    <p:extLst>
      <p:ext uri="{BB962C8B-B14F-4D97-AF65-F5344CB8AC3E}">
        <p14:creationId xmlns:p14="http://schemas.microsoft.com/office/powerpoint/2010/main" val="3978861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65"/>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Windward Designer </a:t>
            </a:r>
            <a:endParaRPr dirty="0"/>
          </a:p>
        </p:txBody>
      </p:sp>
      <p:sp>
        <p:nvSpPr>
          <p:cNvPr id="877" name="Google Shape;877;p65"/>
          <p:cNvSpPr txBox="1">
            <a:spLocks noGrp="1"/>
          </p:cNvSpPr>
          <p:nvPr>
            <p:ph type="subTitle" idx="2"/>
          </p:nvPr>
        </p:nvSpPr>
        <p:spPr>
          <a:xfrm>
            <a:off x="370483" y="941525"/>
            <a:ext cx="8460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latin typeface="Muli"/>
                <a:ea typeface="Muli"/>
                <a:cs typeface="Muli"/>
                <a:sym typeface="Muli"/>
              </a:rPr>
              <a:t>Microsoft Office Add-in</a:t>
            </a:r>
            <a:endParaRPr dirty="0">
              <a:latin typeface="Muli"/>
              <a:ea typeface="Muli"/>
              <a:cs typeface="Muli"/>
              <a:sym typeface="Muli"/>
            </a:endParaRPr>
          </a:p>
        </p:txBody>
      </p:sp>
      <p:sp>
        <p:nvSpPr>
          <p:cNvPr id="879" name="Google Shape;879;p65"/>
          <p:cNvSpPr txBox="1"/>
          <p:nvPr/>
        </p:nvSpPr>
        <p:spPr>
          <a:xfrm>
            <a:off x="4600483" y="1398358"/>
            <a:ext cx="4125600" cy="3083442"/>
          </a:xfrm>
          <a:prstGeom prst="rect">
            <a:avLst/>
          </a:prstGeom>
          <a:noFill/>
          <a:ln>
            <a:noFill/>
          </a:ln>
        </p:spPr>
        <p:txBody>
          <a:bodyPr spcFirstLastPara="1" wrap="square" lIns="91425" tIns="91425" rIns="91425" bIns="91425" anchor="ctr" anchorCtr="0">
            <a:noAutofit/>
          </a:bodyPr>
          <a:lstStyle/>
          <a:p>
            <a:pPr marL="0" indent="0">
              <a:buNone/>
            </a:pPr>
            <a:r>
              <a:rPr lang="en-US" sz="1200" dirty="0">
                <a:solidFill>
                  <a:schemeClr val="tx1">
                    <a:lumMod val="75000"/>
                    <a:lumOff val="25000"/>
                  </a:schemeClr>
                </a:solidFill>
                <a:latin typeface="Muli" panose="020B0604020202020204" charset="0"/>
              </a:rPr>
              <a:t>Windward is built around an add-in to help you place &amp; edit the fields (tags in Windward nomenclature) in the template.</a:t>
            </a:r>
          </a:p>
          <a:p>
            <a:pPr marL="0" indent="0">
              <a:buNone/>
            </a:pPr>
            <a:endParaRPr lang="en-US" sz="1200" dirty="0">
              <a:solidFill>
                <a:schemeClr val="tx1">
                  <a:lumMod val="75000"/>
                  <a:lumOff val="25000"/>
                </a:schemeClr>
              </a:solidFill>
              <a:latin typeface="Muli" panose="020B0604020202020204" charset="0"/>
            </a:endParaRPr>
          </a:p>
          <a:p>
            <a:pPr marL="0" indent="0">
              <a:buNone/>
            </a:pPr>
            <a:r>
              <a:rPr lang="en-US" sz="1200" dirty="0">
                <a:solidFill>
                  <a:schemeClr val="tx1">
                    <a:lumMod val="75000"/>
                    <a:lumOff val="25000"/>
                  </a:schemeClr>
                </a:solidFill>
                <a:latin typeface="Muli" panose="020B0604020202020204" charset="0"/>
              </a:rPr>
              <a:t>The Windward Designer makes adding and revising tags a breeze because it works on the tag in the template. And while helping to write each tag, it can do so in the context of where the tag is in the template.</a:t>
            </a:r>
          </a:p>
          <a:p>
            <a:pPr marL="0" indent="0">
              <a:buNone/>
            </a:pPr>
            <a:endParaRPr lang="en-US" sz="1200" dirty="0">
              <a:solidFill>
                <a:schemeClr val="tx1">
                  <a:lumMod val="75000"/>
                  <a:lumOff val="25000"/>
                </a:schemeClr>
              </a:solidFill>
              <a:latin typeface="Muli" panose="020B0604020202020204" charset="0"/>
            </a:endParaRPr>
          </a:p>
          <a:p>
            <a:pPr marL="0" indent="0">
              <a:buNone/>
            </a:pPr>
            <a:r>
              <a:rPr lang="en-US" sz="1200" dirty="0">
                <a:solidFill>
                  <a:schemeClr val="tx1">
                    <a:lumMod val="75000"/>
                    <a:lumOff val="25000"/>
                  </a:schemeClr>
                </a:solidFill>
                <a:latin typeface="Muli" panose="020B0604020202020204" charset="0"/>
              </a:rPr>
              <a:t>You can, from the designer, access any object in any </a:t>
            </a:r>
            <a:r>
              <a:rPr lang="en-US" sz="1200" dirty="0" err="1">
                <a:solidFill>
                  <a:schemeClr val="tx1">
                    <a:lumMod val="75000"/>
                    <a:lumOff val="25000"/>
                  </a:schemeClr>
                </a:solidFill>
                <a:latin typeface="Muli" panose="020B0604020202020204" charset="0"/>
              </a:rPr>
              <a:t>datasource</a:t>
            </a:r>
            <a:r>
              <a:rPr lang="en-US" sz="1200" dirty="0">
                <a:solidFill>
                  <a:schemeClr val="tx1">
                    <a:lumMod val="75000"/>
                    <a:lumOff val="25000"/>
                  </a:schemeClr>
                </a:solidFill>
                <a:latin typeface="Muli" panose="020B0604020202020204" charset="0"/>
              </a:rPr>
              <a:t>, to use in the template. And as the designer provides it, you no longer need to memorize or copy all the mapped fields.</a:t>
            </a:r>
          </a:p>
          <a:p>
            <a:pPr marL="0" indent="0">
              <a:buNone/>
            </a:pPr>
            <a:endParaRPr lang="en-US" sz="1200" dirty="0">
              <a:solidFill>
                <a:schemeClr val="tx1">
                  <a:lumMod val="75000"/>
                  <a:lumOff val="25000"/>
                </a:schemeClr>
              </a:solidFill>
              <a:latin typeface="Muli" panose="020B0604020202020204" charset="0"/>
            </a:endParaRPr>
          </a:p>
          <a:p>
            <a:pPr marL="0" indent="0">
              <a:buNone/>
            </a:pPr>
            <a:r>
              <a:rPr lang="en-US" sz="1200">
                <a:solidFill>
                  <a:schemeClr val="tx1">
                    <a:lumMod val="75000"/>
                    <a:lumOff val="25000"/>
                  </a:schemeClr>
                </a:solidFill>
                <a:latin typeface="Muli" panose="020B0604020202020204" charset="0"/>
              </a:rPr>
              <a:t>Control tags can be hidden or revealed immediately with a click.</a:t>
            </a:r>
          </a:p>
        </p:txBody>
      </p:sp>
      <p:pic>
        <p:nvPicPr>
          <p:cNvPr id="30" name="Picture 2" descr="An example of a template in Microsoft Word.">
            <a:extLst>
              <a:ext uri="{FF2B5EF4-FFF2-40B4-BE49-F238E27FC236}">
                <a16:creationId xmlns:a16="http://schemas.microsoft.com/office/drawing/2014/main" id="{B8BEA3D1-F21F-4928-8A1A-DE53F5881F1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2403" y="1568165"/>
            <a:ext cx="3584297" cy="3575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677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65"/>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Eliminating Field Mapping</a:t>
            </a:r>
            <a:endParaRPr dirty="0"/>
          </a:p>
        </p:txBody>
      </p:sp>
      <p:pic>
        <p:nvPicPr>
          <p:cNvPr id="878" name="Google Shape;878;p65" descr="MacBook-Pro-mockup.png"/>
          <p:cNvPicPr preferRelativeResize="0"/>
          <p:nvPr/>
        </p:nvPicPr>
        <p:blipFill rotWithShape="1">
          <a:blip r:embed="rId3">
            <a:alphaModFix/>
          </a:blip>
          <a:srcRect l="9213" t="5258" r="11156"/>
          <a:stretch/>
        </p:blipFill>
        <p:spPr>
          <a:xfrm>
            <a:off x="0" y="1499075"/>
            <a:ext cx="4805601" cy="3430400"/>
          </a:xfrm>
          <a:prstGeom prst="rect">
            <a:avLst/>
          </a:prstGeom>
          <a:noFill/>
          <a:ln>
            <a:noFill/>
          </a:ln>
        </p:spPr>
      </p:pic>
      <p:sp>
        <p:nvSpPr>
          <p:cNvPr id="879" name="Google Shape;879;p65"/>
          <p:cNvSpPr txBox="1"/>
          <p:nvPr/>
        </p:nvSpPr>
        <p:spPr>
          <a:xfrm>
            <a:off x="4704883" y="1499075"/>
            <a:ext cx="4125600" cy="3430400"/>
          </a:xfrm>
          <a:prstGeom prst="rect">
            <a:avLst/>
          </a:prstGeom>
          <a:noFill/>
          <a:ln>
            <a:noFill/>
          </a:ln>
        </p:spPr>
        <p:txBody>
          <a:bodyPr spcFirstLastPara="1" wrap="square" lIns="91425" tIns="91425" rIns="91425" bIns="91425" anchor="ctr" anchorCtr="0">
            <a:noAutofit/>
          </a:bodyPr>
          <a:lstStyle/>
          <a:p>
            <a:pPr marL="171450" indent="-171450">
              <a:buFont typeface="Arial" panose="020B0604020202020204" pitchFamily="34" charset="0"/>
              <a:buChar char="•"/>
            </a:pPr>
            <a:r>
              <a:rPr lang="en-US" sz="1200" dirty="0">
                <a:solidFill>
                  <a:schemeClr val="tx1">
                    <a:lumMod val="75000"/>
                    <a:lumOff val="25000"/>
                  </a:schemeClr>
                </a:solidFill>
                <a:latin typeface="Muli" panose="020B0604020202020204" charset="0"/>
              </a:rPr>
              <a:t>Eliminate the concept of mapping fields.</a:t>
            </a:r>
          </a:p>
          <a:p>
            <a:pPr marL="171450" indent="-171450">
              <a:buFont typeface="Arial" panose="020B0604020202020204" pitchFamily="34" charset="0"/>
              <a:buChar char="•"/>
            </a:pPr>
            <a:endParaRPr lang="en-US" sz="1200" dirty="0">
              <a:solidFill>
                <a:schemeClr val="tx1">
                  <a:lumMod val="75000"/>
                  <a:lumOff val="25000"/>
                </a:schemeClr>
              </a:solidFill>
              <a:latin typeface="Muli" panose="020B0604020202020204" charset="0"/>
            </a:endParaRPr>
          </a:p>
          <a:p>
            <a:pPr marL="171450" indent="-171450">
              <a:buFont typeface="Arial" panose="020B0604020202020204" pitchFamily="34" charset="0"/>
              <a:buChar char="•"/>
            </a:pPr>
            <a:r>
              <a:rPr lang="en-US" sz="1200" dirty="0">
                <a:solidFill>
                  <a:schemeClr val="tx1">
                    <a:lumMod val="75000"/>
                    <a:lumOff val="25000"/>
                  </a:schemeClr>
                </a:solidFill>
                <a:latin typeface="Muli" panose="020B0604020202020204" charset="0"/>
              </a:rPr>
              <a:t>Everything is in the template including the queries to the </a:t>
            </a:r>
            <a:r>
              <a:rPr lang="en-US" sz="1200" dirty="0" err="1">
                <a:solidFill>
                  <a:schemeClr val="tx1">
                    <a:lumMod val="75000"/>
                    <a:lumOff val="25000"/>
                  </a:schemeClr>
                </a:solidFill>
                <a:latin typeface="Muli" panose="020B0604020202020204" charset="0"/>
              </a:rPr>
              <a:t>datasources</a:t>
            </a:r>
            <a:r>
              <a:rPr lang="en-US" sz="1200" dirty="0">
                <a:solidFill>
                  <a:schemeClr val="tx1">
                    <a:lumMod val="75000"/>
                    <a:lumOff val="25000"/>
                  </a:schemeClr>
                </a:solidFill>
                <a:latin typeface="Muli" panose="020B0604020202020204" charset="0"/>
              </a:rPr>
              <a:t>.</a:t>
            </a:r>
          </a:p>
          <a:p>
            <a:pPr marL="171450" indent="-171450">
              <a:buFont typeface="Arial" panose="020B0604020202020204" pitchFamily="34" charset="0"/>
              <a:buChar char="•"/>
            </a:pPr>
            <a:endParaRPr lang="en-US" sz="1200" dirty="0">
              <a:solidFill>
                <a:schemeClr val="tx1">
                  <a:lumMod val="75000"/>
                  <a:lumOff val="25000"/>
                </a:schemeClr>
              </a:solidFill>
              <a:latin typeface="Muli" panose="020B0604020202020204" charset="0"/>
            </a:endParaRPr>
          </a:p>
          <a:p>
            <a:pPr marL="171450" indent="-171450">
              <a:buFont typeface="Arial" panose="020B0604020202020204" pitchFamily="34" charset="0"/>
              <a:buChar char="•"/>
            </a:pPr>
            <a:r>
              <a:rPr lang="en-US" sz="1200" dirty="0">
                <a:solidFill>
                  <a:schemeClr val="tx1">
                    <a:lumMod val="75000"/>
                    <a:lumOff val="25000"/>
                  </a:schemeClr>
                </a:solidFill>
                <a:latin typeface="Muli" panose="020B0604020202020204" charset="0"/>
              </a:rPr>
              <a:t>Eliminates the need to have DBAs involved in template design.</a:t>
            </a:r>
          </a:p>
          <a:p>
            <a:pPr marL="171450" indent="-171450">
              <a:buFont typeface="Arial" panose="020B0604020202020204" pitchFamily="34" charset="0"/>
              <a:buChar char="•"/>
            </a:pPr>
            <a:endParaRPr lang="en-US" sz="1200" dirty="0">
              <a:solidFill>
                <a:schemeClr val="tx1">
                  <a:lumMod val="75000"/>
                  <a:lumOff val="25000"/>
                </a:schemeClr>
              </a:solidFill>
              <a:latin typeface="Muli" panose="020B0604020202020204" charset="0"/>
            </a:endParaRPr>
          </a:p>
          <a:p>
            <a:pPr marL="171450" indent="-171450">
              <a:buFont typeface="Arial" panose="020B0604020202020204" pitchFamily="34" charset="0"/>
              <a:buChar char="•"/>
            </a:pPr>
            <a:r>
              <a:rPr lang="en-US" sz="1200" dirty="0">
                <a:solidFill>
                  <a:schemeClr val="tx1">
                    <a:lumMod val="75000"/>
                    <a:lumOff val="25000"/>
                  </a:schemeClr>
                </a:solidFill>
                <a:latin typeface="Muli" panose="020B0604020202020204" charset="0"/>
              </a:rPr>
              <a:t>No more going to the data routing each time you need another field.</a:t>
            </a:r>
          </a:p>
        </p:txBody>
      </p:sp>
      <p:sp>
        <p:nvSpPr>
          <p:cNvPr id="2" name="Rectangle 1">
            <a:extLst>
              <a:ext uri="{FF2B5EF4-FFF2-40B4-BE49-F238E27FC236}">
                <a16:creationId xmlns:a16="http://schemas.microsoft.com/office/drawing/2014/main" id="{072A84AE-2C02-4C63-8582-1CF0D1964346}"/>
              </a:ext>
            </a:extLst>
          </p:cNvPr>
          <p:cNvSpPr/>
          <p:nvPr/>
        </p:nvSpPr>
        <p:spPr>
          <a:xfrm>
            <a:off x="729534" y="1975022"/>
            <a:ext cx="3459303" cy="2220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3" name="Google Shape;903;p65"/>
          <p:cNvSpPr/>
          <p:nvPr/>
        </p:nvSpPr>
        <p:spPr>
          <a:xfrm>
            <a:off x="729533" y="1961015"/>
            <a:ext cx="3467882" cy="2234460"/>
          </a:xfrm>
          <a:prstGeom prst="rect">
            <a:avLst/>
          </a:prstGeom>
          <a:solidFill>
            <a:schemeClr val="bg1">
              <a:lumMod val="85000"/>
              <a:alpha val="376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a:extLst>
              <a:ext uri="{FF2B5EF4-FFF2-40B4-BE49-F238E27FC236}">
                <a16:creationId xmlns:a16="http://schemas.microsoft.com/office/drawing/2014/main" id="{FFF18E14-0851-46E9-B6D0-EED911F6ED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623"/>
          <a:stretch/>
        </p:blipFill>
        <p:spPr bwMode="auto">
          <a:xfrm>
            <a:off x="729533" y="1975022"/>
            <a:ext cx="3459303" cy="2220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479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9"/>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Drag &amp; Drop </a:t>
            </a:r>
            <a:r>
              <a:rPr lang="en-US" dirty="0" err="1"/>
              <a:t>Doclets</a:t>
            </a:r>
            <a:endParaRPr dirty="0"/>
          </a:p>
        </p:txBody>
      </p:sp>
      <p:sp>
        <p:nvSpPr>
          <p:cNvPr id="387" name="Google Shape;387;p49"/>
          <p:cNvSpPr txBox="1">
            <a:spLocks noGrp="1"/>
          </p:cNvSpPr>
          <p:nvPr>
            <p:ph type="body" idx="1"/>
          </p:nvPr>
        </p:nvSpPr>
        <p:spPr>
          <a:xfrm>
            <a:off x="370474" y="1500800"/>
            <a:ext cx="8459999" cy="922360"/>
          </a:xfrm>
          <a:prstGeom prst="rect">
            <a:avLst/>
          </a:prstGeom>
        </p:spPr>
        <p:txBody>
          <a:bodyPr spcFirstLastPara="1" wrap="square" lIns="91425" tIns="91425" rIns="91425" bIns="91425" anchor="t" anchorCtr="0">
            <a:noAutofit/>
          </a:bodyPr>
          <a:lstStyle/>
          <a:p>
            <a:pPr marL="0" indent="0">
              <a:buNone/>
            </a:pPr>
            <a:r>
              <a:rPr lang="en-US" sz="1200" dirty="0">
                <a:solidFill>
                  <a:schemeClr val="tx1">
                    <a:lumMod val="75000"/>
                    <a:lumOff val="25000"/>
                  </a:schemeClr>
                </a:solidFill>
              </a:rPr>
              <a:t>One (or several) users can create content for a template that are saved off.  Then they or other users can drag those saved </a:t>
            </a:r>
            <a:r>
              <a:rPr lang="en-US" sz="1200" dirty="0" err="1">
                <a:solidFill>
                  <a:schemeClr val="tx1">
                    <a:lumMod val="75000"/>
                    <a:lumOff val="25000"/>
                  </a:schemeClr>
                </a:solidFill>
              </a:rPr>
              <a:t>doclets</a:t>
            </a:r>
            <a:r>
              <a:rPr lang="en-US" sz="1200" dirty="0">
                <a:solidFill>
                  <a:schemeClr val="tx1">
                    <a:lumMod val="75000"/>
                    <a:lumOff val="25000"/>
                  </a:schemeClr>
                </a:solidFill>
              </a:rPr>
              <a:t> to drop onto a template.  This provides template designers a way to create very complex templates easily by dragging the needed components.  It also eliminates repetitive tasks.  (In Windward, these are called PODs.)</a:t>
            </a:r>
          </a:p>
        </p:txBody>
      </p:sp>
      <p:sp>
        <p:nvSpPr>
          <p:cNvPr id="393" name="Google Shape;393;p49"/>
          <p:cNvSpPr txBox="1">
            <a:spLocks noGrp="1"/>
          </p:cNvSpPr>
          <p:nvPr>
            <p:ph type="body" idx="3"/>
          </p:nvPr>
        </p:nvSpPr>
        <p:spPr>
          <a:xfrm>
            <a:off x="370474" y="2331720"/>
            <a:ext cx="8459998" cy="281178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1200" dirty="0">
                <a:solidFill>
                  <a:schemeClr val="tx1">
                    <a:lumMod val="75000"/>
                    <a:lumOff val="25000"/>
                  </a:schemeClr>
                </a:solidFill>
              </a:rPr>
              <a:t>Any part of a template you can select can be saved as a POD</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The POD is linked so any change to the POD is immediately reflected in the template and in any generated documents.</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When dropping a POD, the full style &amp; formatting is inserted</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PODs can easily be shared among users</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PODs can include tags of any complexity</a:t>
            </a:r>
          </a:p>
        </p:txBody>
      </p:sp>
    </p:spTree>
    <p:extLst>
      <p:ext uri="{BB962C8B-B14F-4D97-AF65-F5344CB8AC3E}">
        <p14:creationId xmlns:p14="http://schemas.microsoft.com/office/powerpoint/2010/main" val="2757217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9"/>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Query Wizards</a:t>
            </a:r>
            <a:endParaRPr dirty="0"/>
          </a:p>
        </p:txBody>
      </p:sp>
      <p:sp>
        <p:nvSpPr>
          <p:cNvPr id="393" name="Google Shape;393;p49"/>
          <p:cNvSpPr txBox="1">
            <a:spLocks noGrp="1"/>
          </p:cNvSpPr>
          <p:nvPr>
            <p:ph type="body" idx="3"/>
          </p:nvPr>
        </p:nvSpPr>
        <p:spPr>
          <a:xfrm>
            <a:off x="370474" y="1383632"/>
            <a:ext cx="8459998" cy="3759868"/>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1200" dirty="0">
                <a:solidFill>
                  <a:schemeClr val="tx1">
                    <a:lumMod val="75000"/>
                    <a:lumOff val="25000"/>
                  </a:schemeClr>
                </a:solidFill>
              </a:rPr>
              <a:t>Your most common activity creating templates is writing the queries to select the data.</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With query wizards, business users can write the query to pull data.</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Distinct wizards for: JSON, </a:t>
            </a:r>
            <a:r>
              <a:rPr lang="en-US" sz="1200" dirty="0" err="1">
                <a:solidFill>
                  <a:schemeClr val="tx1">
                    <a:lumMod val="75000"/>
                    <a:lumOff val="25000"/>
                  </a:schemeClr>
                </a:solidFill>
              </a:rPr>
              <a:t>Odata</a:t>
            </a:r>
            <a:r>
              <a:rPr lang="en-US" sz="1200" dirty="0">
                <a:solidFill>
                  <a:schemeClr val="tx1">
                    <a:lumMod val="75000"/>
                    <a:lumOff val="25000"/>
                  </a:schemeClr>
                </a:solidFill>
              </a:rPr>
              <a:t>, Salesforce, SQL, &amp; XML.</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User selects data in the moment – that’s gigantic</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No errors due to typos</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Easy to find/get the data you want</a:t>
            </a:r>
          </a:p>
          <a:p>
            <a:pPr>
              <a:buFont typeface="Arial" panose="020B0604020202020204" pitchFamily="34" charset="0"/>
              <a:buChar char="•"/>
            </a:pPr>
            <a:endParaRPr lang="en-US" sz="1200" dirty="0">
              <a:solidFill>
                <a:schemeClr val="tx1">
                  <a:lumMod val="75000"/>
                  <a:lumOff val="25000"/>
                </a:schemeClr>
              </a:solidFill>
            </a:endParaRPr>
          </a:p>
          <a:p>
            <a:pPr>
              <a:buFont typeface="Arial" panose="020B0604020202020204" pitchFamily="34" charset="0"/>
              <a:buChar char="•"/>
            </a:pPr>
            <a:r>
              <a:rPr lang="en-US" sz="1200" dirty="0">
                <a:solidFill>
                  <a:schemeClr val="tx1">
                    <a:lumMod val="75000"/>
                    <a:lumOff val="25000"/>
                  </a:schemeClr>
                </a:solidFill>
              </a:rPr>
              <a:t>Arguably more important, the designer understands the data and then uses it appropriately.</a:t>
            </a:r>
          </a:p>
        </p:txBody>
      </p:sp>
    </p:spTree>
    <p:extLst>
      <p:ext uri="{BB962C8B-B14F-4D97-AF65-F5344CB8AC3E}">
        <p14:creationId xmlns:p14="http://schemas.microsoft.com/office/powerpoint/2010/main" val="2817551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9"/>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Document Automation</a:t>
            </a:r>
            <a:endParaRPr dirty="0"/>
          </a:p>
        </p:txBody>
      </p:sp>
      <p:sp>
        <p:nvSpPr>
          <p:cNvPr id="393" name="Google Shape;393;p49"/>
          <p:cNvSpPr txBox="1">
            <a:spLocks noGrp="1"/>
          </p:cNvSpPr>
          <p:nvPr>
            <p:ph type="body" idx="3"/>
          </p:nvPr>
        </p:nvSpPr>
        <p:spPr>
          <a:xfrm>
            <a:off x="370474" y="1508760"/>
            <a:ext cx="8459998" cy="281178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1200" dirty="0">
                <a:solidFill>
                  <a:schemeClr val="tx1">
                    <a:lumMod val="75000"/>
                    <a:lumOff val="25000"/>
                  </a:schemeClr>
                </a:solidFill>
              </a:rPr>
              <a:t>This is all provided by </a:t>
            </a:r>
            <a:r>
              <a:rPr lang="en-US" sz="1200" dirty="0" err="1">
                <a:solidFill>
                  <a:schemeClr val="tx1">
                    <a:lumMod val="75000"/>
                    <a:lumOff val="25000"/>
                  </a:schemeClr>
                </a:solidFill>
              </a:rPr>
              <a:t>Windward’s</a:t>
            </a:r>
            <a:r>
              <a:rPr lang="en-US" sz="1200" dirty="0">
                <a:solidFill>
                  <a:schemeClr val="tx1">
                    <a:lumMod val="75000"/>
                    <a:lumOff val="25000"/>
                  </a:schemeClr>
                </a:solidFill>
              </a:rPr>
              <a:t> integration with Power Platform:</a:t>
            </a:r>
            <a:br>
              <a:rPr lang="en-US" sz="1200" dirty="0">
                <a:solidFill>
                  <a:schemeClr val="tx1">
                    <a:lumMod val="75000"/>
                    <a:lumOff val="25000"/>
                  </a:schemeClr>
                </a:solidFill>
              </a:rPr>
            </a:br>
            <a:r>
              <a:rPr lang="en-US" sz="1200" dirty="0">
                <a:solidFill>
                  <a:schemeClr val="tx1">
                    <a:lumMod val="75000"/>
                    <a:lumOff val="25000"/>
                  </a:schemeClr>
                </a:solidFill>
              </a:rPr>
              <a:t>Scheduling</a:t>
            </a:r>
          </a:p>
          <a:p>
            <a:pPr lvl="1">
              <a:buFont typeface="Arial" panose="020B0604020202020204" pitchFamily="34" charset="0"/>
              <a:buChar char="•"/>
            </a:pPr>
            <a:r>
              <a:rPr lang="en-US" sz="1200" dirty="0">
                <a:solidFill>
                  <a:schemeClr val="tx1">
                    <a:lumMod val="75000"/>
                    <a:lumOff val="25000"/>
                  </a:schemeClr>
                </a:solidFill>
              </a:rPr>
              <a:t>Triggering (data routing) document generation from </a:t>
            </a:r>
            <a:r>
              <a:rPr lang="en-US" sz="1200" dirty="0" err="1">
                <a:solidFill>
                  <a:schemeClr val="tx1">
                    <a:lumMod val="75000"/>
                    <a:lumOff val="25000"/>
                  </a:schemeClr>
                </a:solidFill>
              </a:rPr>
              <a:t>datasource</a:t>
            </a:r>
            <a:r>
              <a:rPr lang="en-US" sz="1200" dirty="0">
                <a:solidFill>
                  <a:schemeClr val="tx1">
                    <a:lumMod val="75000"/>
                    <a:lumOff val="25000"/>
                  </a:schemeClr>
                </a:solidFill>
              </a:rPr>
              <a:t> activity</a:t>
            </a:r>
          </a:p>
          <a:p>
            <a:pPr lvl="1">
              <a:buFont typeface="Arial" panose="020B0604020202020204" pitchFamily="34" charset="0"/>
              <a:buChar char="•"/>
            </a:pPr>
            <a:r>
              <a:rPr lang="en-US" sz="1200" dirty="0">
                <a:solidFill>
                  <a:schemeClr val="tx1">
                    <a:lumMod val="75000"/>
                    <a:lumOff val="25000"/>
                  </a:schemeClr>
                </a:solidFill>
              </a:rPr>
              <a:t>Routing generated packages</a:t>
            </a:r>
          </a:p>
          <a:p>
            <a:pPr lvl="1">
              <a:buFont typeface="Arial" panose="020B0604020202020204" pitchFamily="34" charset="0"/>
              <a:buChar char="•"/>
            </a:pPr>
            <a:r>
              <a:rPr lang="en-US" sz="1200" dirty="0">
                <a:solidFill>
                  <a:schemeClr val="tx1">
                    <a:lumMod val="75000"/>
                    <a:lumOff val="25000"/>
                  </a:schemeClr>
                </a:solidFill>
              </a:rPr>
              <a:t>Forms (interviews) to collect data</a:t>
            </a:r>
          </a:p>
          <a:p>
            <a:pPr>
              <a:buFont typeface="Arial" panose="020B0604020202020204" pitchFamily="34" charset="0"/>
              <a:buChar char="•"/>
            </a:pPr>
            <a:endParaRPr lang="en-US" sz="1200" dirty="0">
              <a:solidFill>
                <a:schemeClr val="tx1">
                  <a:lumMod val="75000"/>
                  <a:lumOff val="25000"/>
                </a:schemeClr>
              </a:solidFill>
              <a:highlight>
                <a:srgbClr val="FFFFFF"/>
              </a:highlight>
            </a:endParaRPr>
          </a:p>
          <a:p>
            <a:pPr>
              <a:buFont typeface="Arial" panose="020B0604020202020204" pitchFamily="34" charset="0"/>
              <a:buChar char="•"/>
            </a:pPr>
            <a:r>
              <a:rPr lang="en-US" sz="1200" dirty="0">
                <a:solidFill>
                  <a:schemeClr val="tx1">
                    <a:lumMod val="75000"/>
                    <a:lumOff val="25000"/>
                  </a:schemeClr>
                </a:solidFill>
              </a:rPr>
              <a:t>With Power Platform you gain:</a:t>
            </a:r>
          </a:p>
          <a:p>
            <a:pPr lvl="1">
              <a:buFont typeface="Arial" panose="020B0604020202020204" pitchFamily="34" charset="0"/>
              <a:buChar char="•"/>
            </a:pPr>
            <a:r>
              <a:rPr lang="en-US" sz="1200" dirty="0">
                <a:solidFill>
                  <a:schemeClr val="tx1">
                    <a:lumMod val="75000"/>
                    <a:lumOff val="25000"/>
                  </a:schemeClr>
                </a:solidFill>
              </a:rPr>
              <a:t>Using Microsoft’s industry standard</a:t>
            </a:r>
          </a:p>
          <a:p>
            <a:pPr lvl="1">
              <a:buFont typeface="Arial" panose="020B0604020202020204" pitchFamily="34" charset="0"/>
              <a:buChar char="•"/>
            </a:pPr>
            <a:r>
              <a:rPr lang="en-US" sz="1200" dirty="0">
                <a:solidFill>
                  <a:schemeClr val="tx1">
                    <a:lumMod val="75000"/>
                    <a:lumOff val="25000"/>
                  </a:schemeClr>
                </a:solidFill>
              </a:rPr>
              <a:t>Can connect Windward to other applications to make document automation part of larger processes</a:t>
            </a:r>
          </a:p>
        </p:txBody>
      </p:sp>
    </p:spTree>
    <p:extLst>
      <p:ext uri="{BB962C8B-B14F-4D97-AF65-F5344CB8AC3E}">
        <p14:creationId xmlns:p14="http://schemas.microsoft.com/office/powerpoint/2010/main" val="4174293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4" name="Google Shape;364;p47"/>
          <p:cNvSpPr txBox="1">
            <a:spLocks noGrp="1"/>
          </p:cNvSpPr>
          <p:nvPr>
            <p:ph type="title"/>
          </p:nvPr>
        </p:nvSpPr>
        <p:spPr>
          <a:xfrm>
            <a:off x="370483" y="445025"/>
            <a:ext cx="846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Goes Away</a:t>
            </a:r>
            <a:endParaRPr dirty="0"/>
          </a:p>
        </p:txBody>
      </p:sp>
      <p:sp>
        <p:nvSpPr>
          <p:cNvPr id="365" name="Google Shape;365;p47"/>
          <p:cNvSpPr/>
          <p:nvPr/>
        </p:nvSpPr>
        <p:spPr>
          <a:xfrm>
            <a:off x="3258600" y="3105800"/>
            <a:ext cx="2626800" cy="14688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900" dirty="0">
              <a:solidFill>
                <a:srgbClr val="FFFFFF"/>
              </a:solidFill>
              <a:latin typeface="Muli"/>
              <a:ea typeface="Muli"/>
              <a:cs typeface="Muli"/>
              <a:sym typeface="Muli"/>
            </a:endParaRPr>
          </a:p>
        </p:txBody>
      </p:sp>
      <p:sp>
        <p:nvSpPr>
          <p:cNvPr id="366" name="Google Shape;366;p47"/>
          <p:cNvSpPr/>
          <p:nvPr/>
        </p:nvSpPr>
        <p:spPr>
          <a:xfrm>
            <a:off x="562000" y="1562100"/>
            <a:ext cx="2626800" cy="14688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a:solidFill>
                  <a:srgbClr val="FFFFFF"/>
                </a:solidFill>
                <a:latin typeface="Muli"/>
                <a:ea typeface="Muli"/>
                <a:cs typeface="Muli"/>
                <a:sym typeface="Muli"/>
              </a:rPr>
              <a:t>Mapping Fields</a:t>
            </a:r>
          </a:p>
          <a:p>
            <a:pPr marL="0" lvl="0" indent="0" algn="ctr" rtl="0">
              <a:spcBef>
                <a:spcPts val="0"/>
              </a:spcBef>
              <a:spcAft>
                <a:spcPts val="0"/>
              </a:spcAft>
              <a:buNone/>
            </a:pPr>
            <a:r>
              <a:rPr lang="en-US" sz="1000" dirty="0">
                <a:solidFill>
                  <a:srgbClr val="FFFFFF"/>
                </a:solidFill>
                <a:latin typeface="Muli"/>
                <a:ea typeface="Muli"/>
                <a:cs typeface="Muli"/>
                <a:sym typeface="Muli"/>
              </a:rPr>
              <a:t>Everything is in the template</a:t>
            </a:r>
            <a:endParaRPr sz="1000" dirty="0">
              <a:solidFill>
                <a:srgbClr val="FFFFFF"/>
              </a:solidFill>
              <a:latin typeface="Muli"/>
              <a:ea typeface="Muli"/>
              <a:cs typeface="Muli"/>
              <a:sym typeface="Muli"/>
            </a:endParaRPr>
          </a:p>
        </p:txBody>
      </p:sp>
      <p:sp>
        <p:nvSpPr>
          <p:cNvPr id="367" name="Google Shape;367;p47"/>
          <p:cNvSpPr/>
          <p:nvPr/>
        </p:nvSpPr>
        <p:spPr>
          <a:xfrm>
            <a:off x="5955200" y="1562100"/>
            <a:ext cx="2626800" cy="1468800"/>
          </a:xfrm>
          <a:prstGeom prst="rect">
            <a:avLst/>
          </a:prstGeom>
          <a:solidFill>
            <a:srgbClr val="4E6E9A">
              <a:alpha val="803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a:solidFill>
                  <a:srgbClr val="FFFFFF"/>
                </a:solidFill>
                <a:latin typeface="Muli"/>
                <a:ea typeface="Muli"/>
                <a:cs typeface="Muli"/>
                <a:sym typeface="Muli"/>
              </a:rPr>
              <a:t>Writing Fields by Hand</a:t>
            </a:r>
          </a:p>
        </p:txBody>
      </p:sp>
      <p:pic>
        <p:nvPicPr>
          <p:cNvPr id="368" name="Google Shape;368;p47"/>
          <p:cNvPicPr preferRelativeResize="0"/>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8177" b="8177"/>
          <a:stretch/>
        </p:blipFill>
        <p:spPr>
          <a:xfrm>
            <a:off x="562001" y="3115325"/>
            <a:ext cx="2626800" cy="1468800"/>
          </a:xfrm>
          <a:prstGeom prst="rect">
            <a:avLst/>
          </a:prstGeom>
          <a:noFill/>
          <a:ln>
            <a:noFill/>
          </a:ln>
        </p:spPr>
      </p:pic>
      <p:pic>
        <p:nvPicPr>
          <p:cNvPr id="370" name="Google Shape;370;p47"/>
          <p:cNvPicPr preferRelativeResize="0"/>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b="16133"/>
          <a:stretch/>
        </p:blipFill>
        <p:spPr>
          <a:xfrm>
            <a:off x="5955199" y="3105800"/>
            <a:ext cx="2626800" cy="1468802"/>
          </a:xfrm>
          <a:prstGeom prst="rect">
            <a:avLst/>
          </a:prstGeom>
          <a:noFill/>
          <a:ln>
            <a:noFill/>
          </a:ln>
        </p:spPr>
      </p:pic>
      <p:pic>
        <p:nvPicPr>
          <p:cNvPr id="9" name="Google Shape;369;p47">
            <a:extLst>
              <a:ext uri="{FF2B5EF4-FFF2-40B4-BE49-F238E27FC236}">
                <a16:creationId xmlns:a16="http://schemas.microsoft.com/office/drawing/2014/main" id="{07B97097-5307-47E8-9E66-7BDACF23CFC6}"/>
              </a:ext>
            </a:extLst>
          </p:cNvPr>
          <p:cNvPicPr preferRelativeResize="0"/>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l="-1445" t="7240" b="4500"/>
          <a:stretch/>
        </p:blipFill>
        <p:spPr>
          <a:xfrm>
            <a:off x="3258600" y="1562100"/>
            <a:ext cx="2626800" cy="1468800"/>
          </a:xfrm>
          <a:prstGeom prst="rect">
            <a:avLst/>
          </a:prstGeom>
          <a:noFill/>
          <a:ln>
            <a:noFill/>
          </a:ln>
        </p:spPr>
      </p:pic>
    </p:spTree>
    <p:extLst>
      <p:ext uri="{BB962C8B-B14F-4D97-AF65-F5344CB8AC3E}">
        <p14:creationId xmlns:p14="http://schemas.microsoft.com/office/powerpoint/2010/main" val="364703118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1983</TotalTime>
  <Words>926</Words>
  <Application>Microsoft Office PowerPoint</Application>
  <PresentationFormat>On-screen Show (16:9)</PresentationFormat>
  <Paragraphs>183</Paragraphs>
  <Slides>17</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 Black</vt:lpstr>
      <vt:lpstr>Muli</vt:lpstr>
      <vt:lpstr>Arial</vt:lpstr>
      <vt:lpstr>Calibri</vt:lpstr>
      <vt:lpstr>Simple Light</vt:lpstr>
      <vt:lpstr>2_Simple Light</vt:lpstr>
      <vt:lpstr>Upgrading to Windward From Formstack</vt:lpstr>
      <vt:lpstr>Saving Time &amp; Money</vt:lpstr>
      <vt:lpstr>Forms from Power Platform</vt:lpstr>
      <vt:lpstr>The Windward Designer </vt:lpstr>
      <vt:lpstr>Eliminating Field Mapping</vt:lpstr>
      <vt:lpstr>Drag &amp; Drop Doclets</vt:lpstr>
      <vt:lpstr>Query Wizards</vt:lpstr>
      <vt:lpstr>Document Automation</vt:lpstr>
      <vt:lpstr>What Goes Away</vt:lpstr>
      <vt:lpstr>Formstack Only Features</vt:lpstr>
      <vt:lpstr>Windward Only Features</vt:lpstr>
      <vt:lpstr>Reasons to  NOT UPGRADE</vt:lpstr>
      <vt:lpstr>Reasons to  UPGRADE</vt:lpstr>
      <vt:lpstr>Pricing</vt:lpstr>
      <vt:lpstr>Steps to Upgrade</vt:lpstr>
      <vt:lpstr>Alternative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UX Presentation Template</dc:title>
  <dc:creator>Sammi Barber</dc:creator>
  <cp:lastModifiedBy>Samantha Barber</cp:lastModifiedBy>
  <cp:revision>56</cp:revision>
  <dcterms:modified xsi:type="dcterms:W3CDTF">2020-05-13T16:06:22Z</dcterms:modified>
</cp:coreProperties>
</file>