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7" r:id="rId1"/>
    <p:sldMasterId id="2147483713" r:id="rId2"/>
  </p:sldMasterIdLst>
  <p:notesMasterIdLst>
    <p:notesMasterId r:id="rId18"/>
  </p:notesMasterIdLst>
  <p:sldIdLst>
    <p:sldId id="256" r:id="rId3"/>
    <p:sldId id="266" r:id="rId4"/>
    <p:sldId id="295" r:id="rId5"/>
    <p:sldId id="293" r:id="rId6"/>
    <p:sldId id="294" r:id="rId7"/>
    <p:sldId id="311" r:id="rId8"/>
    <p:sldId id="296" r:id="rId9"/>
    <p:sldId id="297" r:id="rId10"/>
    <p:sldId id="302" r:id="rId11"/>
    <p:sldId id="312" r:id="rId12"/>
    <p:sldId id="303" r:id="rId13"/>
    <p:sldId id="305" r:id="rId14"/>
    <p:sldId id="308" r:id="rId15"/>
    <p:sldId id="310" r:id="rId16"/>
    <p:sldId id="285" r:id="rId17"/>
  </p:sldIdLst>
  <p:sldSz cx="9144000" cy="5143500" type="screen16x9"/>
  <p:notesSz cx="6858000" cy="9144000"/>
  <p:embeddedFontLst>
    <p:embeddedFont>
      <p:font typeface="Arial Black" panose="020B0A04020102020204" pitchFamily="34" charset="0"/>
      <p:regular r:id="rId19"/>
      <p:bold r:id="rId20"/>
    </p:embeddedFont>
    <p:embeddedFont>
      <p:font typeface="Calibri" panose="020F0502020204030204" pitchFamily="34" charset="0"/>
      <p:regular r:id="rId21"/>
      <p:bold r:id="rId22"/>
      <p:italic r:id="rId23"/>
      <p:boldItalic r:id="rId24"/>
    </p:embeddedFont>
    <p:embeddedFont>
      <p:font typeface="Muli" panose="020B0604020202020204"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C5E8"/>
    <a:srgbClr val="4E6E9A"/>
    <a:srgbClr val="6D86AA"/>
    <a:srgbClr val="FFFFFF"/>
    <a:srgbClr val="6C90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97CA603-6B01-449F-A485-F720CC15291A}">
  <a:tblStyle styleId="{897CA603-6B01-449F-A485-F720CC15291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63" autoAdjust="0"/>
    <p:restoredTop sz="94660"/>
  </p:normalViewPr>
  <p:slideViewPr>
    <p:cSldViewPr snapToGrid="0" showGuides="1">
      <p:cViewPr varScale="1">
        <p:scale>
          <a:sx n="160" d="100"/>
          <a:sy n="160" d="100"/>
        </p:scale>
        <p:origin x="162" y="12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1.xml"/><Relationship Id="rId21" Type="http://schemas.openxmlformats.org/officeDocument/2006/relationships/font" Target="fonts/font3.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7.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2.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6.fntdata"/><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8.xml"/><Relationship Id="rId19" Type="http://schemas.openxmlformats.org/officeDocument/2006/relationships/font" Target="fonts/font1.fntdata"/><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g16dc4b7341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6" name="Google Shape;906;g16dc4b7341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20751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1592698dac_0_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 name="Google Shape;483;g1592698dac_0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&lt;a href='http://www.freepik.com/free-photo/skyscraper-urban-view_881301.htm'&gt;Designed by Freepik&lt;/a&gt;</a:t>
            </a:r>
            <a:endParaRPr/>
          </a:p>
        </p:txBody>
      </p:sp>
    </p:spTree>
    <p:extLst>
      <p:ext uri="{BB962C8B-B14F-4D97-AF65-F5344CB8AC3E}">
        <p14:creationId xmlns:p14="http://schemas.microsoft.com/office/powerpoint/2010/main" val="18521875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1592698dac_0_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 name="Google Shape;483;g1592698dac_0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&lt;a href='http://www.freepik.com/free-photo/skyscraper-urban-view_881301.htm'&gt;Designed by Freepik&lt;/a&gt;</a:t>
            </a:r>
            <a:endParaRPr/>
          </a:p>
        </p:txBody>
      </p:sp>
    </p:spTree>
    <p:extLst>
      <p:ext uri="{BB962C8B-B14F-4D97-AF65-F5344CB8AC3E}">
        <p14:creationId xmlns:p14="http://schemas.microsoft.com/office/powerpoint/2010/main" val="2444209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g16dc4b734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2" name="Google Shape;862;g16dc4b734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84315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16dc4b7341_0_7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3" name="Google Shape;1033;g16dc4b7341_0_7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https://pixabay.com/en/new-york-city-tribute-in-lights-sky-78181/</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1592698dac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1592698dac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1592698dac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1592698dac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82415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g16dc4b7341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4" name="Google Shape;874;g16dc4b7341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10902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g16dc4b7341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4" name="Google Shape;874;g16dc4b7341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71930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1592698dac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1592698dac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55816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1592698dac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1592698dac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607773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1594458500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1594458500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569689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g16dc4b7341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6" name="Google Shape;906;g16dc4b7341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0755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1">
  <p:cSld name="TITLE_1">
    <p:spTree>
      <p:nvGrpSpPr>
        <p:cNvPr id="1" name="Shape 13"/>
        <p:cNvGrpSpPr/>
        <p:nvPr/>
      </p:nvGrpSpPr>
      <p:grpSpPr>
        <a:xfrm>
          <a:off x="0" y="0"/>
          <a:ext cx="0" cy="0"/>
          <a:chOff x="0" y="0"/>
          <a:chExt cx="0" cy="0"/>
        </a:xfrm>
      </p:grpSpPr>
      <p:sp>
        <p:nvSpPr>
          <p:cNvPr id="14" name="Google Shape;14;p3"/>
          <p:cNvSpPr/>
          <p:nvPr/>
        </p:nvSpPr>
        <p:spPr>
          <a:xfrm rot="10800000">
            <a:off x="1404025" y="2548900"/>
            <a:ext cx="3121800" cy="2502300"/>
          </a:xfrm>
          <a:prstGeom prst="parallelogram">
            <a:avLst>
              <a:gd name="adj" fmla="val 55860"/>
            </a:avLst>
          </a:prstGeom>
          <a:solidFill>
            <a:srgbClr val="79B29D">
              <a:alpha val="88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3"/>
          <p:cNvSpPr/>
          <p:nvPr/>
        </p:nvSpPr>
        <p:spPr>
          <a:xfrm rot="10800000" flipH="1">
            <a:off x="1404025" y="46600"/>
            <a:ext cx="3121800" cy="2502300"/>
          </a:xfrm>
          <a:prstGeom prst="parallelogram">
            <a:avLst>
              <a:gd name="adj" fmla="val 55860"/>
            </a:avLst>
          </a:prstGeom>
          <a:solidFill>
            <a:srgbClr val="79B29D">
              <a:alpha val="88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7" name="Google Shape;17;p3"/>
          <p:cNvSpPr/>
          <p:nvPr/>
        </p:nvSpPr>
        <p:spPr>
          <a:xfrm>
            <a:off x="-5850" y="232975"/>
            <a:ext cx="9155700" cy="3296400"/>
          </a:xfrm>
          <a:prstGeom prst="rect">
            <a:avLst/>
          </a:prstGeom>
          <a:solidFill>
            <a:srgbClr val="4C5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3"/>
          <p:cNvSpPr/>
          <p:nvPr/>
        </p:nvSpPr>
        <p:spPr>
          <a:xfrm>
            <a:off x="-5850" y="3529375"/>
            <a:ext cx="9155700" cy="1352100"/>
          </a:xfrm>
          <a:prstGeom prst="rect">
            <a:avLst/>
          </a:prstGeom>
          <a:solidFill>
            <a:srgbClr val="3844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3"/>
          <p:cNvSpPr/>
          <p:nvPr/>
        </p:nvSpPr>
        <p:spPr>
          <a:xfrm>
            <a:off x="0" y="46600"/>
            <a:ext cx="3121800" cy="2502300"/>
          </a:xfrm>
          <a:prstGeom prst="parallelogram">
            <a:avLst>
              <a:gd name="adj" fmla="val 55860"/>
            </a:avLst>
          </a:prstGeom>
          <a:solidFill>
            <a:srgbClr val="87C5AE">
              <a:alpha val="88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flipH="1">
            <a:off x="0" y="2548900"/>
            <a:ext cx="3121800" cy="2502300"/>
          </a:xfrm>
          <a:prstGeom prst="parallelogram">
            <a:avLst>
              <a:gd name="adj" fmla="val 55860"/>
            </a:avLst>
          </a:prstGeom>
          <a:solidFill>
            <a:srgbClr val="87C5AE">
              <a:alpha val="88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rot="5400000">
            <a:off x="-1450150" y="1671525"/>
            <a:ext cx="4647600" cy="1747200"/>
          </a:xfrm>
          <a:prstGeom prst="triangle">
            <a:avLst>
              <a:gd name="adj" fmla="val 50126"/>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2" name="Google Shape;22;p3"/>
          <p:cNvSpPr txBox="1">
            <a:spLocks noGrp="1"/>
          </p:cNvSpPr>
          <p:nvPr>
            <p:ph type="title"/>
          </p:nvPr>
        </p:nvSpPr>
        <p:spPr>
          <a:xfrm>
            <a:off x="2532625" y="1515700"/>
            <a:ext cx="6424500" cy="801900"/>
          </a:xfrm>
          <a:prstGeom prst="rect">
            <a:avLst/>
          </a:prstGeom>
        </p:spPr>
        <p:txBody>
          <a:bodyPr spcFirstLastPara="1" wrap="square" lIns="91425" tIns="91425" rIns="91425" bIns="91425" anchor="t" anchorCtr="0">
            <a:noAutofit/>
          </a:bodyPr>
          <a:lstStyle>
            <a:lvl1pPr lvl="0" algn="r">
              <a:spcBef>
                <a:spcPts val="0"/>
              </a:spcBef>
              <a:spcAft>
                <a:spcPts val="0"/>
              </a:spcAft>
              <a:buNone/>
              <a:defRPr sz="3600">
                <a:solidFill>
                  <a:srgbClr val="FFFFFF"/>
                </a:solidFill>
                <a:latin typeface="Muli"/>
                <a:ea typeface="Muli"/>
                <a:cs typeface="Muli"/>
                <a:sym typeface="Muli"/>
              </a:defRPr>
            </a:lvl1pPr>
            <a:lvl2pPr lvl="1">
              <a:spcBef>
                <a:spcPts val="0"/>
              </a:spcBef>
              <a:spcAft>
                <a:spcPts val="0"/>
              </a:spcAft>
              <a:buNone/>
              <a:defRPr sz="3600">
                <a:solidFill>
                  <a:srgbClr val="FFFFFF"/>
                </a:solidFill>
                <a:latin typeface="Muli"/>
                <a:ea typeface="Muli"/>
                <a:cs typeface="Muli"/>
                <a:sym typeface="Muli"/>
              </a:defRPr>
            </a:lvl2pPr>
            <a:lvl3pPr lvl="2">
              <a:spcBef>
                <a:spcPts val="0"/>
              </a:spcBef>
              <a:spcAft>
                <a:spcPts val="0"/>
              </a:spcAft>
              <a:buNone/>
              <a:defRPr sz="3600">
                <a:solidFill>
                  <a:srgbClr val="FFFFFF"/>
                </a:solidFill>
                <a:latin typeface="Muli"/>
                <a:ea typeface="Muli"/>
                <a:cs typeface="Muli"/>
                <a:sym typeface="Muli"/>
              </a:defRPr>
            </a:lvl3pPr>
            <a:lvl4pPr lvl="3">
              <a:spcBef>
                <a:spcPts val="0"/>
              </a:spcBef>
              <a:spcAft>
                <a:spcPts val="0"/>
              </a:spcAft>
              <a:buNone/>
              <a:defRPr sz="3600">
                <a:solidFill>
                  <a:srgbClr val="FFFFFF"/>
                </a:solidFill>
                <a:latin typeface="Muli"/>
                <a:ea typeface="Muli"/>
                <a:cs typeface="Muli"/>
                <a:sym typeface="Muli"/>
              </a:defRPr>
            </a:lvl4pPr>
            <a:lvl5pPr lvl="4">
              <a:spcBef>
                <a:spcPts val="0"/>
              </a:spcBef>
              <a:spcAft>
                <a:spcPts val="0"/>
              </a:spcAft>
              <a:buNone/>
              <a:defRPr sz="3600">
                <a:solidFill>
                  <a:srgbClr val="FFFFFF"/>
                </a:solidFill>
                <a:latin typeface="Muli"/>
                <a:ea typeface="Muli"/>
                <a:cs typeface="Muli"/>
                <a:sym typeface="Muli"/>
              </a:defRPr>
            </a:lvl5pPr>
            <a:lvl6pPr lvl="5">
              <a:spcBef>
                <a:spcPts val="0"/>
              </a:spcBef>
              <a:spcAft>
                <a:spcPts val="0"/>
              </a:spcAft>
              <a:buNone/>
              <a:defRPr sz="3600">
                <a:solidFill>
                  <a:srgbClr val="FFFFFF"/>
                </a:solidFill>
                <a:latin typeface="Muli"/>
                <a:ea typeface="Muli"/>
                <a:cs typeface="Muli"/>
                <a:sym typeface="Muli"/>
              </a:defRPr>
            </a:lvl6pPr>
            <a:lvl7pPr lvl="6">
              <a:spcBef>
                <a:spcPts val="0"/>
              </a:spcBef>
              <a:spcAft>
                <a:spcPts val="0"/>
              </a:spcAft>
              <a:buNone/>
              <a:defRPr sz="3600">
                <a:solidFill>
                  <a:srgbClr val="FFFFFF"/>
                </a:solidFill>
                <a:latin typeface="Muli"/>
                <a:ea typeface="Muli"/>
                <a:cs typeface="Muli"/>
                <a:sym typeface="Muli"/>
              </a:defRPr>
            </a:lvl7pPr>
            <a:lvl8pPr lvl="7">
              <a:spcBef>
                <a:spcPts val="0"/>
              </a:spcBef>
              <a:spcAft>
                <a:spcPts val="0"/>
              </a:spcAft>
              <a:buNone/>
              <a:defRPr sz="3600">
                <a:solidFill>
                  <a:srgbClr val="FFFFFF"/>
                </a:solidFill>
                <a:latin typeface="Muli"/>
                <a:ea typeface="Muli"/>
                <a:cs typeface="Muli"/>
                <a:sym typeface="Muli"/>
              </a:defRPr>
            </a:lvl8pPr>
            <a:lvl9pPr lvl="8">
              <a:spcBef>
                <a:spcPts val="0"/>
              </a:spcBef>
              <a:spcAft>
                <a:spcPts val="0"/>
              </a:spcAft>
              <a:buNone/>
              <a:defRPr sz="3600">
                <a:solidFill>
                  <a:srgbClr val="FFFFFF"/>
                </a:solidFill>
                <a:latin typeface="Muli"/>
                <a:ea typeface="Muli"/>
                <a:cs typeface="Muli"/>
                <a:sym typeface="Muli"/>
              </a:defRPr>
            </a:lvl9pPr>
          </a:lstStyle>
          <a:p>
            <a:endParaRPr/>
          </a:p>
        </p:txBody>
      </p:sp>
      <p:sp>
        <p:nvSpPr>
          <p:cNvPr id="23" name="Google Shape;23;p3"/>
          <p:cNvSpPr txBox="1">
            <a:spLocks noGrp="1"/>
          </p:cNvSpPr>
          <p:nvPr>
            <p:ph type="subTitle" idx="1"/>
          </p:nvPr>
        </p:nvSpPr>
        <p:spPr>
          <a:xfrm>
            <a:off x="4713325" y="2121950"/>
            <a:ext cx="4243800" cy="393600"/>
          </a:xfrm>
          <a:prstGeom prst="rect">
            <a:avLst/>
          </a:prstGeom>
        </p:spPr>
        <p:txBody>
          <a:bodyPr spcFirstLastPara="1" wrap="square" lIns="91425" tIns="91425" rIns="91425" bIns="91425" anchor="t" anchorCtr="0">
            <a:noAutofit/>
          </a:bodyPr>
          <a:lstStyle>
            <a:lvl1pPr lvl="0" algn="r">
              <a:spcBef>
                <a:spcPts val="0"/>
              </a:spcBef>
              <a:spcAft>
                <a:spcPts val="0"/>
              </a:spcAft>
              <a:buNone/>
              <a:defRPr>
                <a:solidFill>
                  <a:srgbClr val="87C5AE"/>
                </a:solidFill>
                <a:latin typeface="Muli"/>
                <a:ea typeface="Muli"/>
                <a:cs typeface="Muli"/>
                <a:sym typeface="Muli"/>
              </a:defRPr>
            </a:lvl1pPr>
            <a:lvl2pPr lvl="1">
              <a:spcBef>
                <a:spcPts val="1600"/>
              </a:spcBef>
              <a:spcAft>
                <a:spcPts val="0"/>
              </a:spcAft>
              <a:buNone/>
              <a:defRPr>
                <a:solidFill>
                  <a:srgbClr val="87C5AE"/>
                </a:solidFill>
                <a:latin typeface="Muli"/>
                <a:ea typeface="Muli"/>
                <a:cs typeface="Muli"/>
                <a:sym typeface="Muli"/>
              </a:defRPr>
            </a:lvl2pPr>
            <a:lvl3pPr lvl="2">
              <a:spcBef>
                <a:spcPts val="1600"/>
              </a:spcBef>
              <a:spcAft>
                <a:spcPts val="0"/>
              </a:spcAft>
              <a:buNone/>
              <a:defRPr>
                <a:solidFill>
                  <a:srgbClr val="87C5AE"/>
                </a:solidFill>
                <a:latin typeface="Muli"/>
                <a:ea typeface="Muli"/>
                <a:cs typeface="Muli"/>
                <a:sym typeface="Muli"/>
              </a:defRPr>
            </a:lvl3pPr>
            <a:lvl4pPr lvl="3">
              <a:spcBef>
                <a:spcPts val="1600"/>
              </a:spcBef>
              <a:spcAft>
                <a:spcPts val="0"/>
              </a:spcAft>
              <a:buNone/>
              <a:defRPr>
                <a:solidFill>
                  <a:srgbClr val="87C5AE"/>
                </a:solidFill>
                <a:latin typeface="Muli"/>
                <a:ea typeface="Muli"/>
                <a:cs typeface="Muli"/>
                <a:sym typeface="Muli"/>
              </a:defRPr>
            </a:lvl4pPr>
            <a:lvl5pPr lvl="4">
              <a:spcBef>
                <a:spcPts val="1600"/>
              </a:spcBef>
              <a:spcAft>
                <a:spcPts val="0"/>
              </a:spcAft>
              <a:buNone/>
              <a:defRPr>
                <a:solidFill>
                  <a:srgbClr val="87C5AE"/>
                </a:solidFill>
                <a:latin typeface="Muli"/>
                <a:ea typeface="Muli"/>
                <a:cs typeface="Muli"/>
                <a:sym typeface="Muli"/>
              </a:defRPr>
            </a:lvl5pPr>
            <a:lvl6pPr lvl="5">
              <a:spcBef>
                <a:spcPts val="1600"/>
              </a:spcBef>
              <a:spcAft>
                <a:spcPts val="0"/>
              </a:spcAft>
              <a:buNone/>
              <a:defRPr>
                <a:solidFill>
                  <a:srgbClr val="87C5AE"/>
                </a:solidFill>
                <a:latin typeface="Muli"/>
                <a:ea typeface="Muli"/>
                <a:cs typeface="Muli"/>
                <a:sym typeface="Muli"/>
              </a:defRPr>
            </a:lvl6pPr>
            <a:lvl7pPr lvl="6">
              <a:spcBef>
                <a:spcPts val="1600"/>
              </a:spcBef>
              <a:spcAft>
                <a:spcPts val="0"/>
              </a:spcAft>
              <a:buNone/>
              <a:defRPr>
                <a:solidFill>
                  <a:srgbClr val="87C5AE"/>
                </a:solidFill>
                <a:latin typeface="Muli"/>
                <a:ea typeface="Muli"/>
                <a:cs typeface="Muli"/>
                <a:sym typeface="Muli"/>
              </a:defRPr>
            </a:lvl7pPr>
            <a:lvl8pPr lvl="7">
              <a:spcBef>
                <a:spcPts val="1600"/>
              </a:spcBef>
              <a:spcAft>
                <a:spcPts val="0"/>
              </a:spcAft>
              <a:buNone/>
              <a:defRPr>
                <a:solidFill>
                  <a:srgbClr val="87C5AE"/>
                </a:solidFill>
                <a:latin typeface="Muli"/>
                <a:ea typeface="Muli"/>
                <a:cs typeface="Muli"/>
                <a:sym typeface="Muli"/>
              </a:defRPr>
            </a:lvl8pPr>
            <a:lvl9pPr lvl="8">
              <a:spcBef>
                <a:spcPts val="1600"/>
              </a:spcBef>
              <a:spcAft>
                <a:spcPts val="1600"/>
              </a:spcAft>
              <a:buNone/>
              <a:defRPr>
                <a:solidFill>
                  <a:srgbClr val="87C5AE"/>
                </a:solidFill>
                <a:latin typeface="Muli"/>
                <a:ea typeface="Muli"/>
                <a:cs typeface="Muli"/>
                <a:sym typeface="Muli"/>
              </a:defRPr>
            </a:lvl9pPr>
          </a:lstStyle>
          <a:p>
            <a:endParaRPr/>
          </a:p>
        </p:txBody>
      </p:sp>
      <p:sp>
        <p:nvSpPr>
          <p:cNvPr id="24" name="Google Shape;24;p3"/>
          <p:cNvSpPr txBox="1">
            <a:spLocks noGrp="1"/>
          </p:cNvSpPr>
          <p:nvPr>
            <p:ph type="subTitle" idx="2"/>
          </p:nvPr>
        </p:nvSpPr>
        <p:spPr>
          <a:xfrm>
            <a:off x="6444050" y="2503300"/>
            <a:ext cx="2513100" cy="4107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300">
                <a:solidFill>
                  <a:srgbClr val="FFFFFF"/>
                </a:solidFill>
                <a:latin typeface="Muli"/>
                <a:ea typeface="Muli"/>
                <a:cs typeface="Muli"/>
                <a:sym typeface="Muli"/>
              </a:defRPr>
            </a:lvl1pPr>
            <a:lvl2pPr lvl="1" algn="r" rtl="0">
              <a:spcBef>
                <a:spcPts val="1600"/>
              </a:spcBef>
              <a:spcAft>
                <a:spcPts val="0"/>
              </a:spcAft>
              <a:buNone/>
              <a:defRPr sz="1300">
                <a:solidFill>
                  <a:srgbClr val="FFFFFF"/>
                </a:solidFill>
                <a:latin typeface="Muli"/>
                <a:ea typeface="Muli"/>
                <a:cs typeface="Muli"/>
                <a:sym typeface="Muli"/>
              </a:defRPr>
            </a:lvl2pPr>
            <a:lvl3pPr lvl="2" algn="r" rtl="0">
              <a:spcBef>
                <a:spcPts val="1600"/>
              </a:spcBef>
              <a:spcAft>
                <a:spcPts val="0"/>
              </a:spcAft>
              <a:buNone/>
              <a:defRPr sz="1300">
                <a:solidFill>
                  <a:srgbClr val="FFFFFF"/>
                </a:solidFill>
                <a:latin typeface="Muli"/>
                <a:ea typeface="Muli"/>
                <a:cs typeface="Muli"/>
                <a:sym typeface="Muli"/>
              </a:defRPr>
            </a:lvl3pPr>
            <a:lvl4pPr lvl="3" algn="r" rtl="0">
              <a:spcBef>
                <a:spcPts val="1600"/>
              </a:spcBef>
              <a:spcAft>
                <a:spcPts val="0"/>
              </a:spcAft>
              <a:buNone/>
              <a:defRPr sz="1300">
                <a:solidFill>
                  <a:srgbClr val="FFFFFF"/>
                </a:solidFill>
                <a:latin typeface="Muli"/>
                <a:ea typeface="Muli"/>
                <a:cs typeface="Muli"/>
                <a:sym typeface="Muli"/>
              </a:defRPr>
            </a:lvl4pPr>
            <a:lvl5pPr lvl="4" algn="r" rtl="0">
              <a:spcBef>
                <a:spcPts val="1600"/>
              </a:spcBef>
              <a:spcAft>
                <a:spcPts val="0"/>
              </a:spcAft>
              <a:buNone/>
              <a:defRPr sz="1300">
                <a:solidFill>
                  <a:srgbClr val="FFFFFF"/>
                </a:solidFill>
                <a:latin typeface="Muli"/>
                <a:ea typeface="Muli"/>
                <a:cs typeface="Muli"/>
                <a:sym typeface="Muli"/>
              </a:defRPr>
            </a:lvl5pPr>
            <a:lvl6pPr lvl="5" algn="r" rtl="0">
              <a:spcBef>
                <a:spcPts val="1600"/>
              </a:spcBef>
              <a:spcAft>
                <a:spcPts val="0"/>
              </a:spcAft>
              <a:buNone/>
              <a:defRPr sz="1300">
                <a:solidFill>
                  <a:srgbClr val="FFFFFF"/>
                </a:solidFill>
                <a:latin typeface="Muli"/>
                <a:ea typeface="Muli"/>
                <a:cs typeface="Muli"/>
                <a:sym typeface="Muli"/>
              </a:defRPr>
            </a:lvl6pPr>
            <a:lvl7pPr lvl="6" algn="r" rtl="0">
              <a:spcBef>
                <a:spcPts val="1600"/>
              </a:spcBef>
              <a:spcAft>
                <a:spcPts val="0"/>
              </a:spcAft>
              <a:buNone/>
              <a:defRPr sz="1300">
                <a:solidFill>
                  <a:srgbClr val="FFFFFF"/>
                </a:solidFill>
                <a:latin typeface="Muli"/>
                <a:ea typeface="Muli"/>
                <a:cs typeface="Muli"/>
                <a:sym typeface="Muli"/>
              </a:defRPr>
            </a:lvl7pPr>
            <a:lvl8pPr lvl="7" algn="r" rtl="0">
              <a:spcBef>
                <a:spcPts val="1600"/>
              </a:spcBef>
              <a:spcAft>
                <a:spcPts val="0"/>
              </a:spcAft>
              <a:buNone/>
              <a:defRPr sz="1300">
                <a:solidFill>
                  <a:srgbClr val="FFFFFF"/>
                </a:solidFill>
                <a:latin typeface="Muli"/>
                <a:ea typeface="Muli"/>
                <a:cs typeface="Muli"/>
                <a:sym typeface="Muli"/>
              </a:defRPr>
            </a:lvl8pPr>
            <a:lvl9pPr lvl="8" algn="r" rtl="0">
              <a:spcBef>
                <a:spcPts val="1600"/>
              </a:spcBef>
              <a:spcAft>
                <a:spcPts val="1600"/>
              </a:spcAft>
              <a:buNone/>
              <a:defRPr sz="1300">
                <a:solidFill>
                  <a:srgbClr val="FFFFFF"/>
                </a:solidFill>
                <a:latin typeface="Muli"/>
                <a:ea typeface="Muli"/>
                <a:cs typeface="Muli"/>
                <a:sym typeface="Muli"/>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14"/>
        <p:cNvGrpSpPr/>
        <p:nvPr/>
      </p:nvGrpSpPr>
      <p:grpSpPr>
        <a:xfrm>
          <a:off x="0" y="0"/>
          <a:ext cx="0" cy="0"/>
          <a:chOff x="0" y="0"/>
          <a:chExt cx="0" cy="0"/>
        </a:xfrm>
      </p:grpSpPr>
      <p:sp>
        <p:nvSpPr>
          <p:cNvPr id="115" name="Google Shape;115;p15"/>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16" name="Google Shape;116;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7"/>
        <p:cNvGrpSpPr/>
        <p:nvPr/>
      </p:nvGrpSpPr>
      <p:grpSpPr>
        <a:xfrm>
          <a:off x="0" y="0"/>
          <a:ext cx="0" cy="0"/>
          <a:chOff x="0" y="0"/>
          <a:chExt cx="0" cy="0"/>
        </a:xfrm>
      </p:grpSpPr>
      <p:sp>
        <p:nvSpPr>
          <p:cNvPr id="118" name="Google Shape;118;p1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6"/>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20" name="Google Shape;120;p16"/>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21" name="Google Shape;121;p16"/>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22" name="Google Shape;122;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23"/>
        <p:cNvGrpSpPr/>
        <p:nvPr/>
      </p:nvGrpSpPr>
      <p:grpSpPr>
        <a:xfrm>
          <a:off x="0" y="0"/>
          <a:ext cx="0" cy="0"/>
          <a:chOff x="0" y="0"/>
          <a:chExt cx="0" cy="0"/>
        </a:xfrm>
      </p:grpSpPr>
      <p:sp>
        <p:nvSpPr>
          <p:cNvPr id="124" name="Google Shape;124;p17"/>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125" name="Google Shape;125;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26"/>
        <p:cNvGrpSpPr/>
        <p:nvPr/>
      </p:nvGrpSpPr>
      <p:grpSpPr>
        <a:xfrm>
          <a:off x="0" y="0"/>
          <a:ext cx="0" cy="0"/>
          <a:chOff x="0" y="0"/>
          <a:chExt cx="0" cy="0"/>
        </a:xfrm>
      </p:grpSpPr>
      <p:sp>
        <p:nvSpPr>
          <p:cNvPr id="127" name="Google Shape;127;p18"/>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28" name="Google Shape;128;p18"/>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129" name="Google Shape;129;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Icon Descriptions">
  <p:cSld name="BLANK_2">
    <p:spTree>
      <p:nvGrpSpPr>
        <p:cNvPr id="1" name="Shape 151"/>
        <p:cNvGrpSpPr/>
        <p:nvPr/>
      </p:nvGrpSpPr>
      <p:grpSpPr>
        <a:xfrm>
          <a:off x="0" y="0"/>
          <a:ext cx="0" cy="0"/>
          <a:chOff x="0" y="0"/>
          <a:chExt cx="0" cy="0"/>
        </a:xfrm>
      </p:grpSpPr>
      <p:sp>
        <p:nvSpPr>
          <p:cNvPr id="152" name="Google Shape;152;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53" name="Google Shape;153;p21"/>
          <p:cNvSpPr txBox="1">
            <a:spLocks noGrp="1"/>
          </p:cNvSpPr>
          <p:nvPr>
            <p:ph type="title"/>
          </p:nvPr>
        </p:nvSpPr>
        <p:spPr>
          <a:xfrm>
            <a:off x="391150" y="264025"/>
            <a:ext cx="4058100" cy="1075500"/>
          </a:xfrm>
          <a:prstGeom prst="rect">
            <a:avLst/>
          </a:prstGeom>
        </p:spPr>
        <p:txBody>
          <a:bodyPr spcFirstLastPara="1" wrap="square" lIns="91425" tIns="91425" rIns="91425" bIns="91425" anchor="t" anchorCtr="0">
            <a:noAutofit/>
          </a:bodyPr>
          <a:lstStyle>
            <a:lvl1pPr lvl="0">
              <a:spcBef>
                <a:spcPts val="0"/>
              </a:spcBef>
              <a:spcAft>
                <a:spcPts val="0"/>
              </a:spcAft>
              <a:buNone/>
              <a:defRPr>
                <a:latin typeface="Muli"/>
                <a:ea typeface="Muli"/>
                <a:cs typeface="Muli"/>
                <a:sym typeface="Muli"/>
              </a:defRPr>
            </a:lvl1pPr>
            <a:lvl2pPr lvl="1">
              <a:spcBef>
                <a:spcPts val="0"/>
              </a:spcBef>
              <a:spcAft>
                <a:spcPts val="0"/>
              </a:spcAft>
              <a:buNone/>
              <a:defRPr>
                <a:latin typeface="Muli"/>
                <a:ea typeface="Muli"/>
                <a:cs typeface="Muli"/>
                <a:sym typeface="Muli"/>
              </a:defRPr>
            </a:lvl2pPr>
            <a:lvl3pPr lvl="2">
              <a:spcBef>
                <a:spcPts val="0"/>
              </a:spcBef>
              <a:spcAft>
                <a:spcPts val="0"/>
              </a:spcAft>
              <a:buNone/>
              <a:defRPr>
                <a:latin typeface="Muli"/>
                <a:ea typeface="Muli"/>
                <a:cs typeface="Muli"/>
                <a:sym typeface="Muli"/>
              </a:defRPr>
            </a:lvl3pPr>
            <a:lvl4pPr lvl="3">
              <a:spcBef>
                <a:spcPts val="0"/>
              </a:spcBef>
              <a:spcAft>
                <a:spcPts val="0"/>
              </a:spcAft>
              <a:buNone/>
              <a:defRPr>
                <a:latin typeface="Muli"/>
                <a:ea typeface="Muli"/>
                <a:cs typeface="Muli"/>
                <a:sym typeface="Muli"/>
              </a:defRPr>
            </a:lvl4pPr>
            <a:lvl5pPr lvl="4">
              <a:spcBef>
                <a:spcPts val="0"/>
              </a:spcBef>
              <a:spcAft>
                <a:spcPts val="0"/>
              </a:spcAft>
              <a:buNone/>
              <a:defRPr>
                <a:latin typeface="Muli"/>
                <a:ea typeface="Muli"/>
                <a:cs typeface="Muli"/>
                <a:sym typeface="Muli"/>
              </a:defRPr>
            </a:lvl5pPr>
            <a:lvl6pPr lvl="5">
              <a:spcBef>
                <a:spcPts val="0"/>
              </a:spcBef>
              <a:spcAft>
                <a:spcPts val="0"/>
              </a:spcAft>
              <a:buNone/>
              <a:defRPr>
                <a:latin typeface="Muli"/>
                <a:ea typeface="Muli"/>
                <a:cs typeface="Muli"/>
                <a:sym typeface="Muli"/>
              </a:defRPr>
            </a:lvl6pPr>
            <a:lvl7pPr lvl="6">
              <a:spcBef>
                <a:spcPts val="0"/>
              </a:spcBef>
              <a:spcAft>
                <a:spcPts val="0"/>
              </a:spcAft>
              <a:buNone/>
              <a:defRPr>
                <a:latin typeface="Muli"/>
                <a:ea typeface="Muli"/>
                <a:cs typeface="Muli"/>
                <a:sym typeface="Muli"/>
              </a:defRPr>
            </a:lvl7pPr>
            <a:lvl8pPr lvl="7">
              <a:spcBef>
                <a:spcPts val="0"/>
              </a:spcBef>
              <a:spcAft>
                <a:spcPts val="0"/>
              </a:spcAft>
              <a:buNone/>
              <a:defRPr>
                <a:latin typeface="Muli"/>
                <a:ea typeface="Muli"/>
                <a:cs typeface="Muli"/>
                <a:sym typeface="Muli"/>
              </a:defRPr>
            </a:lvl8pPr>
            <a:lvl9pPr lvl="8">
              <a:spcBef>
                <a:spcPts val="0"/>
              </a:spcBef>
              <a:spcAft>
                <a:spcPts val="0"/>
              </a:spcAft>
              <a:buNone/>
              <a:defRPr>
                <a:latin typeface="Muli"/>
                <a:ea typeface="Muli"/>
                <a:cs typeface="Muli"/>
                <a:sym typeface="Muli"/>
              </a:defRPr>
            </a:lvl9pPr>
          </a:lstStyle>
          <a:p>
            <a:endParaRPr/>
          </a:p>
        </p:txBody>
      </p:sp>
      <p:sp>
        <p:nvSpPr>
          <p:cNvPr id="154" name="Google Shape;154;p21"/>
          <p:cNvSpPr txBox="1">
            <a:spLocks noGrp="1"/>
          </p:cNvSpPr>
          <p:nvPr>
            <p:ph type="body" idx="1"/>
          </p:nvPr>
        </p:nvSpPr>
        <p:spPr>
          <a:xfrm>
            <a:off x="547600" y="1388425"/>
            <a:ext cx="3598500" cy="3668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Sides">
  <p:cSld name="BLANK_1">
    <p:spTree>
      <p:nvGrpSpPr>
        <p:cNvPr id="1" name="Shape 155"/>
        <p:cNvGrpSpPr/>
        <p:nvPr/>
      </p:nvGrpSpPr>
      <p:grpSpPr>
        <a:xfrm>
          <a:off x="0" y="0"/>
          <a:ext cx="0" cy="0"/>
          <a:chOff x="0" y="0"/>
          <a:chExt cx="0" cy="0"/>
        </a:xfrm>
      </p:grpSpPr>
      <p:sp>
        <p:nvSpPr>
          <p:cNvPr id="156" name="Google Shape;156;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57" name="Google Shape;157;p22"/>
          <p:cNvSpPr/>
          <p:nvPr/>
        </p:nvSpPr>
        <p:spPr>
          <a:xfrm>
            <a:off x="0" y="0"/>
            <a:ext cx="3778500" cy="5143500"/>
          </a:xfrm>
          <a:prstGeom prst="rect">
            <a:avLst/>
          </a:prstGeom>
          <a:solidFill>
            <a:srgbClr val="79B29D">
              <a:alpha val="888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58" name="Google Shape;158;p22"/>
          <p:cNvSpPr txBox="1">
            <a:spLocks noGrp="1"/>
          </p:cNvSpPr>
          <p:nvPr>
            <p:ph type="title"/>
          </p:nvPr>
        </p:nvSpPr>
        <p:spPr>
          <a:xfrm>
            <a:off x="370625" y="687000"/>
            <a:ext cx="3588600" cy="1762800"/>
          </a:xfrm>
          <a:prstGeom prst="rect">
            <a:avLst/>
          </a:prstGeom>
        </p:spPr>
        <p:txBody>
          <a:bodyPr spcFirstLastPara="1" wrap="square" lIns="91425" tIns="91425" rIns="91425" bIns="91425" anchor="t" anchorCtr="0">
            <a:noAutofit/>
          </a:bodyPr>
          <a:lstStyle>
            <a:lvl1pPr lvl="0">
              <a:spcBef>
                <a:spcPts val="0"/>
              </a:spcBef>
              <a:spcAft>
                <a:spcPts val="0"/>
              </a:spcAft>
              <a:buNone/>
              <a:defRPr sz="3600">
                <a:solidFill>
                  <a:srgbClr val="FFFFFF"/>
                </a:solidFill>
                <a:latin typeface="Muli"/>
                <a:ea typeface="Muli"/>
                <a:cs typeface="Muli"/>
                <a:sym typeface="Muli"/>
              </a:defRPr>
            </a:lvl1pPr>
            <a:lvl2pPr lvl="1">
              <a:spcBef>
                <a:spcPts val="0"/>
              </a:spcBef>
              <a:spcAft>
                <a:spcPts val="0"/>
              </a:spcAft>
              <a:buNone/>
              <a:defRPr sz="3600">
                <a:solidFill>
                  <a:srgbClr val="FFFFFF"/>
                </a:solidFill>
              </a:defRPr>
            </a:lvl2pPr>
            <a:lvl3pPr lvl="2">
              <a:spcBef>
                <a:spcPts val="0"/>
              </a:spcBef>
              <a:spcAft>
                <a:spcPts val="0"/>
              </a:spcAft>
              <a:buNone/>
              <a:defRPr sz="3600">
                <a:solidFill>
                  <a:srgbClr val="FFFFFF"/>
                </a:solidFill>
              </a:defRPr>
            </a:lvl3pPr>
            <a:lvl4pPr lvl="3">
              <a:spcBef>
                <a:spcPts val="0"/>
              </a:spcBef>
              <a:spcAft>
                <a:spcPts val="0"/>
              </a:spcAft>
              <a:buNone/>
              <a:defRPr sz="3600">
                <a:solidFill>
                  <a:srgbClr val="FFFFFF"/>
                </a:solidFill>
              </a:defRPr>
            </a:lvl4pPr>
            <a:lvl5pPr lvl="4">
              <a:spcBef>
                <a:spcPts val="0"/>
              </a:spcBef>
              <a:spcAft>
                <a:spcPts val="0"/>
              </a:spcAft>
              <a:buNone/>
              <a:defRPr sz="3600">
                <a:solidFill>
                  <a:srgbClr val="FFFFFF"/>
                </a:solidFill>
              </a:defRPr>
            </a:lvl5pPr>
            <a:lvl6pPr lvl="5">
              <a:spcBef>
                <a:spcPts val="0"/>
              </a:spcBef>
              <a:spcAft>
                <a:spcPts val="0"/>
              </a:spcAft>
              <a:buNone/>
              <a:defRPr sz="3600">
                <a:solidFill>
                  <a:srgbClr val="FFFFFF"/>
                </a:solidFill>
              </a:defRPr>
            </a:lvl6pPr>
            <a:lvl7pPr lvl="6">
              <a:spcBef>
                <a:spcPts val="0"/>
              </a:spcBef>
              <a:spcAft>
                <a:spcPts val="0"/>
              </a:spcAft>
              <a:buNone/>
              <a:defRPr sz="3600">
                <a:solidFill>
                  <a:srgbClr val="FFFFFF"/>
                </a:solidFill>
              </a:defRPr>
            </a:lvl7pPr>
            <a:lvl8pPr lvl="7">
              <a:spcBef>
                <a:spcPts val="0"/>
              </a:spcBef>
              <a:spcAft>
                <a:spcPts val="0"/>
              </a:spcAft>
              <a:buNone/>
              <a:defRPr sz="3600">
                <a:solidFill>
                  <a:srgbClr val="FFFFFF"/>
                </a:solidFill>
              </a:defRPr>
            </a:lvl8pPr>
            <a:lvl9pPr lvl="8">
              <a:spcBef>
                <a:spcPts val="0"/>
              </a:spcBef>
              <a:spcAft>
                <a:spcPts val="0"/>
              </a:spcAft>
              <a:buNone/>
              <a:defRPr sz="3600">
                <a:solidFill>
                  <a:srgbClr val="FFFFFF"/>
                </a:solidFil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Sides 1">
  <p:cSld name="BLANK_1_1">
    <p:spTree>
      <p:nvGrpSpPr>
        <p:cNvPr id="1" name="Shape 169"/>
        <p:cNvGrpSpPr/>
        <p:nvPr/>
      </p:nvGrpSpPr>
      <p:grpSpPr>
        <a:xfrm>
          <a:off x="0" y="0"/>
          <a:ext cx="0" cy="0"/>
          <a:chOff x="0" y="0"/>
          <a:chExt cx="0" cy="0"/>
        </a:xfrm>
      </p:grpSpPr>
      <p:sp>
        <p:nvSpPr>
          <p:cNvPr id="170" name="Google Shape;170;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71" name="Google Shape;171;p25"/>
          <p:cNvSpPr/>
          <p:nvPr/>
        </p:nvSpPr>
        <p:spPr>
          <a:xfrm>
            <a:off x="4537225" y="0"/>
            <a:ext cx="4606800" cy="5143500"/>
          </a:xfrm>
          <a:prstGeom prst="rect">
            <a:avLst/>
          </a:prstGeom>
          <a:solidFill>
            <a:srgbClr val="79B29D">
              <a:alpha val="888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72" name="Google Shape;172;p25"/>
          <p:cNvSpPr txBox="1">
            <a:spLocks noGrp="1"/>
          </p:cNvSpPr>
          <p:nvPr>
            <p:ph type="subTitle" idx="1"/>
          </p:nvPr>
        </p:nvSpPr>
        <p:spPr>
          <a:xfrm>
            <a:off x="752950" y="3500700"/>
            <a:ext cx="3109500" cy="11625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a:solidFill>
                  <a:srgbClr val="79B29D"/>
                </a:solidFill>
                <a:latin typeface="Muli"/>
                <a:ea typeface="Muli"/>
                <a:cs typeface="Muli"/>
                <a:sym typeface="Muli"/>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173" name="Google Shape;173;p25"/>
          <p:cNvSpPr txBox="1">
            <a:spLocks noGrp="1"/>
          </p:cNvSpPr>
          <p:nvPr>
            <p:ph type="subTitle" idx="2"/>
          </p:nvPr>
        </p:nvSpPr>
        <p:spPr>
          <a:xfrm>
            <a:off x="5285875" y="3500700"/>
            <a:ext cx="3109500" cy="11625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a:solidFill>
                  <a:srgbClr val="FFFFFF"/>
                </a:solidFill>
                <a:latin typeface="Muli"/>
                <a:ea typeface="Muli"/>
                <a:cs typeface="Muli"/>
                <a:sym typeface="Muli"/>
              </a:defRPr>
            </a:lvl1pPr>
            <a:lvl2pPr lvl="1" rtl="0">
              <a:spcBef>
                <a:spcPts val="1600"/>
              </a:spcBef>
              <a:spcAft>
                <a:spcPts val="0"/>
              </a:spcAft>
              <a:buNone/>
              <a:defRPr>
                <a:solidFill>
                  <a:srgbClr val="FFFFFF"/>
                </a:solidFill>
              </a:defRPr>
            </a:lvl2pPr>
            <a:lvl3pPr lvl="2" rtl="0">
              <a:spcBef>
                <a:spcPts val="1600"/>
              </a:spcBef>
              <a:spcAft>
                <a:spcPts val="0"/>
              </a:spcAft>
              <a:buNone/>
              <a:defRPr>
                <a:solidFill>
                  <a:srgbClr val="FFFFFF"/>
                </a:solidFill>
              </a:defRPr>
            </a:lvl3pPr>
            <a:lvl4pPr lvl="3" rtl="0">
              <a:spcBef>
                <a:spcPts val="1600"/>
              </a:spcBef>
              <a:spcAft>
                <a:spcPts val="0"/>
              </a:spcAft>
              <a:buNone/>
              <a:defRPr>
                <a:solidFill>
                  <a:srgbClr val="FFFFFF"/>
                </a:solidFill>
              </a:defRPr>
            </a:lvl4pPr>
            <a:lvl5pPr lvl="4" rtl="0">
              <a:spcBef>
                <a:spcPts val="1600"/>
              </a:spcBef>
              <a:spcAft>
                <a:spcPts val="0"/>
              </a:spcAft>
              <a:buNone/>
              <a:defRPr>
                <a:solidFill>
                  <a:srgbClr val="FFFFFF"/>
                </a:solidFill>
              </a:defRPr>
            </a:lvl5pPr>
            <a:lvl6pPr lvl="5" rtl="0">
              <a:spcBef>
                <a:spcPts val="1600"/>
              </a:spcBef>
              <a:spcAft>
                <a:spcPts val="0"/>
              </a:spcAft>
              <a:buNone/>
              <a:defRPr>
                <a:solidFill>
                  <a:srgbClr val="FFFFFF"/>
                </a:solidFill>
              </a:defRPr>
            </a:lvl6pPr>
            <a:lvl7pPr lvl="6" rtl="0">
              <a:spcBef>
                <a:spcPts val="1600"/>
              </a:spcBef>
              <a:spcAft>
                <a:spcPts val="0"/>
              </a:spcAft>
              <a:buNone/>
              <a:defRPr>
                <a:solidFill>
                  <a:srgbClr val="FFFFFF"/>
                </a:solidFill>
              </a:defRPr>
            </a:lvl7pPr>
            <a:lvl8pPr lvl="7" rtl="0">
              <a:spcBef>
                <a:spcPts val="1600"/>
              </a:spcBef>
              <a:spcAft>
                <a:spcPts val="0"/>
              </a:spcAft>
              <a:buNone/>
              <a:defRPr>
                <a:solidFill>
                  <a:srgbClr val="FFFFFF"/>
                </a:solidFill>
              </a:defRPr>
            </a:lvl8pPr>
            <a:lvl9pPr lvl="8" rtl="0">
              <a:spcBef>
                <a:spcPts val="1600"/>
              </a:spcBef>
              <a:spcAft>
                <a:spcPts val="1600"/>
              </a:spcAft>
              <a:buNone/>
              <a:defRPr>
                <a:solidFill>
                  <a:srgbClr val="FFFFFF"/>
                </a:solidFil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5" name="Picture 4">
            <a:extLst>
              <a:ext uri="{FF2B5EF4-FFF2-40B4-BE49-F238E27FC236}">
                <a16:creationId xmlns:a16="http://schemas.microsoft.com/office/drawing/2014/main" id="{01AF6716-BE9E-45C4-A930-94CB9A89CA3D}"/>
              </a:ext>
            </a:extLst>
          </p:cNvPr>
          <p:cNvPicPr>
            <a:picLocks noChangeAspect="1"/>
          </p:cNvPicPr>
          <p:nvPr userDrawn="1"/>
        </p:nvPicPr>
        <p:blipFill>
          <a:blip r:embed="rId2"/>
          <a:stretch>
            <a:fillRect/>
          </a:stretch>
        </p:blipFill>
        <p:spPr>
          <a:xfrm>
            <a:off x="7371441" y="4764800"/>
            <a:ext cx="1375367" cy="194035"/>
          </a:xfrm>
          <a:prstGeom prst="rect">
            <a:avLst/>
          </a:prstGeom>
        </p:spPr>
      </p:pic>
    </p:spTree>
    <p:extLst>
      <p:ext uri="{BB962C8B-B14F-4D97-AF65-F5344CB8AC3E}">
        <p14:creationId xmlns:p14="http://schemas.microsoft.com/office/powerpoint/2010/main" val="17831516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13"/>
        <p:cNvGrpSpPr/>
        <p:nvPr/>
      </p:nvGrpSpPr>
      <p:grpSpPr>
        <a:xfrm>
          <a:off x="0" y="0"/>
          <a:ext cx="0" cy="0"/>
          <a:chOff x="0" y="0"/>
          <a:chExt cx="0" cy="0"/>
        </a:xfrm>
      </p:grpSpPr>
      <p:sp>
        <p:nvSpPr>
          <p:cNvPr id="14" name="Google Shape;14;p3"/>
          <p:cNvSpPr/>
          <p:nvPr/>
        </p:nvSpPr>
        <p:spPr>
          <a:xfrm rot="10800000">
            <a:off x="1404025" y="2548900"/>
            <a:ext cx="3121800" cy="2502300"/>
          </a:xfrm>
          <a:prstGeom prst="parallelogram">
            <a:avLst>
              <a:gd name="adj" fmla="val 55860"/>
            </a:avLst>
          </a:prstGeom>
          <a:solidFill>
            <a:srgbClr val="79B29D">
              <a:alpha val="88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3"/>
          <p:cNvSpPr/>
          <p:nvPr/>
        </p:nvSpPr>
        <p:spPr>
          <a:xfrm rot="10800000" flipH="1">
            <a:off x="1404025" y="46600"/>
            <a:ext cx="3121800" cy="2502300"/>
          </a:xfrm>
          <a:prstGeom prst="parallelogram">
            <a:avLst>
              <a:gd name="adj" fmla="val 55860"/>
            </a:avLst>
          </a:prstGeom>
          <a:solidFill>
            <a:srgbClr val="79B29D">
              <a:alpha val="88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7" name="Google Shape;17;p3"/>
          <p:cNvSpPr/>
          <p:nvPr/>
        </p:nvSpPr>
        <p:spPr>
          <a:xfrm>
            <a:off x="-5850" y="232975"/>
            <a:ext cx="9155700" cy="3296400"/>
          </a:xfrm>
          <a:prstGeom prst="rect">
            <a:avLst/>
          </a:prstGeom>
          <a:solidFill>
            <a:srgbClr val="4C5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3"/>
          <p:cNvSpPr/>
          <p:nvPr/>
        </p:nvSpPr>
        <p:spPr>
          <a:xfrm>
            <a:off x="-5850" y="3529375"/>
            <a:ext cx="9155700" cy="1352100"/>
          </a:xfrm>
          <a:prstGeom prst="rect">
            <a:avLst/>
          </a:prstGeom>
          <a:solidFill>
            <a:srgbClr val="3844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3"/>
          <p:cNvSpPr/>
          <p:nvPr/>
        </p:nvSpPr>
        <p:spPr>
          <a:xfrm>
            <a:off x="0" y="46600"/>
            <a:ext cx="3121800" cy="2502300"/>
          </a:xfrm>
          <a:prstGeom prst="parallelogram">
            <a:avLst>
              <a:gd name="adj" fmla="val 55860"/>
            </a:avLst>
          </a:prstGeom>
          <a:solidFill>
            <a:srgbClr val="87C5AE">
              <a:alpha val="88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flipH="1">
            <a:off x="0" y="2548900"/>
            <a:ext cx="3121800" cy="2502300"/>
          </a:xfrm>
          <a:prstGeom prst="parallelogram">
            <a:avLst>
              <a:gd name="adj" fmla="val 55860"/>
            </a:avLst>
          </a:prstGeom>
          <a:solidFill>
            <a:srgbClr val="87C5AE">
              <a:alpha val="88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rot="5400000">
            <a:off x="-1450150" y="1671525"/>
            <a:ext cx="4647600" cy="1747200"/>
          </a:xfrm>
          <a:prstGeom prst="triangle">
            <a:avLst>
              <a:gd name="adj" fmla="val 50126"/>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2" name="Google Shape;22;p3"/>
          <p:cNvSpPr txBox="1">
            <a:spLocks noGrp="1"/>
          </p:cNvSpPr>
          <p:nvPr>
            <p:ph type="title"/>
          </p:nvPr>
        </p:nvSpPr>
        <p:spPr>
          <a:xfrm>
            <a:off x="2532625" y="1515700"/>
            <a:ext cx="6424500" cy="801900"/>
          </a:xfrm>
          <a:prstGeom prst="rect">
            <a:avLst/>
          </a:prstGeom>
        </p:spPr>
        <p:txBody>
          <a:bodyPr spcFirstLastPara="1" wrap="square" lIns="91425" tIns="91425" rIns="91425" bIns="91425" anchor="t" anchorCtr="0">
            <a:noAutofit/>
          </a:bodyPr>
          <a:lstStyle>
            <a:lvl1pPr lvl="0" algn="r">
              <a:spcBef>
                <a:spcPts val="0"/>
              </a:spcBef>
              <a:spcAft>
                <a:spcPts val="0"/>
              </a:spcAft>
              <a:buNone/>
              <a:defRPr sz="3600">
                <a:solidFill>
                  <a:srgbClr val="FFFFFF"/>
                </a:solidFill>
                <a:latin typeface="Muli"/>
                <a:ea typeface="Muli"/>
                <a:cs typeface="Muli"/>
                <a:sym typeface="Muli"/>
              </a:defRPr>
            </a:lvl1pPr>
            <a:lvl2pPr lvl="1">
              <a:spcBef>
                <a:spcPts val="0"/>
              </a:spcBef>
              <a:spcAft>
                <a:spcPts val="0"/>
              </a:spcAft>
              <a:buNone/>
              <a:defRPr sz="3600">
                <a:solidFill>
                  <a:srgbClr val="FFFFFF"/>
                </a:solidFill>
                <a:latin typeface="Muli"/>
                <a:ea typeface="Muli"/>
                <a:cs typeface="Muli"/>
                <a:sym typeface="Muli"/>
              </a:defRPr>
            </a:lvl2pPr>
            <a:lvl3pPr lvl="2">
              <a:spcBef>
                <a:spcPts val="0"/>
              </a:spcBef>
              <a:spcAft>
                <a:spcPts val="0"/>
              </a:spcAft>
              <a:buNone/>
              <a:defRPr sz="3600">
                <a:solidFill>
                  <a:srgbClr val="FFFFFF"/>
                </a:solidFill>
                <a:latin typeface="Muli"/>
                <a:ea typeface="Muli"/>
                <a:cs typeface="Muli"/>
                <a:sym typeface="Muli"/>
              </a:defRPr>
            </a:lvl3pPr>
            <a:lvl4pPr lvl="3">
              <a:spcBef>
                <a:spcPts val="0"/>
              </a:spcBef>
              <a:spcAft>
                <a:spcPts val="0"/>
              </a:spcAft>
              <a:buNone/>
              <a:defRPr sz="3600">
                <a:solidFill>
                  <a:srgbClr val="FFFFFF"/>
                </a:solidFill>
                <a:latin typeface="Muli"/>
                <a:ea typeface="Muli"/>
                <a:cs typeface="Muli"/>
                <a:sym typeface="Muli"/>
              </a:defRPr>
            </a:lvl4pPr>
            <a:lvl5pPr lvl="4">
              <a:spcBef>
                <a:spcPts val="0"/>
              </a:spcBef>
              <a:spcAft>
                <a:spcPts val="0"/>
              </a:spcAft>
              <a:buNone/>
              <a:defRPr sz="3600">
                <a:solidFill>
                  <a:srgbClr val="FFFFFF"/>
                </a:solidFill>
                <a:latin typeface="Muli"/>
                <a:ea typeface="Muli"/>
                <a:cs typeface="Muli"/>
                <a:sym typeface="Muli"/>
              </a:defRPr>
            </a:lvl5pPr>
            <a:lvl6pPr lvl="5">
              <a:spcBef>
                <a:spcPts val="0"/>
              </a:spcBef>
              <a:spcAft>
                <a:spcPts val="0"/>
              </a:spcAft>
              <a:buNone/>
              <a:defRPr sz="3600">
                <a:solidFill>
                  <a:srgbClr val="FFFFFF"/>
                </a:solidFill>
                <a:latin typeface="Muli"/>
                <a:ea typeface="Muli"/>
                <a:cs typeface="Muli"/>
                <a:sym typeface="Muli"/>
              </a:defRPr>
            </a:lvl6pPr>
            <a:lvl7pPr lvl="6">
              <a:spcBef>
                <a:spcPts val="0"/>
              </a:spcBef>
              <a:spcAft>
                <a:spcPts val="0"/>
              </a:spcAft>
              <a:buNone/>
              <a:defRPr sz="3600">
                <a:solidFill>
                  <a:srgbClr val="FFFFFF"/>
                </a:solidFill>
                <a:latin typeface="Muli"/>
                <a:ea typeface="Muli"/>
                <a:cs typeface="Muli"/>
                <a:sym typeface="Muli"/>
              </a:defRPr>
            </a:lvl7pPr>
            <a:lvl8pPr lvl="7">
              <a:spcBef>
                <a:spcPts val="0"/>
              </a:spcBef>
              <a:spcAft>
                <a:spcPts val="0"/>
              </a:spcAft>
              <a:buNone/>
              <a:defRPr sz="3600">
                <a:solidFill>
                  <a:srgbClr val="FFFFFF"/>
                </a:solidFill>
                <a:latin typeface="Muli"/>
                <a:ea typeface="Muli"/>
                <a:cs typeface="Muli"/>
                <a:sym typeface="Muli"/>
              </a:defRPr>
            </a:lvl8pPr>
            <a:lvl9pPr lvl="8">
              <a:spcBef>
                <a:spcPts val="0"/>
              </a:spcBef>
              <a:spcAft>
                <a:spcPts val="0"/>
              </a:spcAft>
              <a:buNone/>
              <a:defRPr sz="3600">
                <a:solidFill>
                  <a:srgbClr val="FFFFFF"/>
                </a:solidFill>
                <a:latin typeface="Muli"/>
                <a:ea typeface="Muli"/>
                <a:cs typeface="Muli"/>
                <a:sym typeface="Muli"/>
              </a:defRPr>
            </a:lvl9pPr>
          </a:lstStyle>
          <a:p>
            <a:endParaRPr/>
          </a:p>
        </p:txBody>
      </p:sp>
      <p:sp>
        <p:nvSpPr>
          <p:cNvPr id="23" name="Google Shape;23;p3"/>
          <p:cNvSpPr txBox="1">
            <a:spLocks noGrp="1"/>
          </p:cNvSpPr>
          <p:nvPr>
            <p:ph type="subTitle" idx="1"/>
          </p:nvPr>
        </p:nvSpPr>
        <p:spPr>
          <a:xfrm>
            <a:off x="4713325" y="2121950"/>
            <a:ext cx="4243800" cy="393600"/>
          </a:xfrm>
          <a:prstGeom prst="rect">
            <a:avLst/>
          </a:prstGeom>
        </p:spPr>
        <p:txBody>
          <a:bodyPr spcFirstLastPara="1" wrap="square" lIns="91425" tIns="91425" rIns="91425" bIns="91425" anchor="t" anchorCtr="0">
            <a:noAutofit/>
          </a:bodyPr>
          <a:lstStyle>
            <a:lvl1pPr lvl="0" algn="r">
              <a:spcBef>
                <a:spcPts val="0"/>
              </a:spcBef>
              <a:spcAft>
                <a:spcPts val="0"/>
              </a:spcAft>
              <a:buNone/>
              <a:defRPr>
                <a:solidFill>
                  <a:srgbClr val="87C5AE"/>
                </a:solidFill>
                <a:latin typeface="Muli"/>
                <a:ea typeface="Muli"/>
                <a:cs typeface="Muli"/>
                <a:sym typeface="Muli"/>
              </a:defRPr>
            </a:lvl1pPr>
            <a:lvl2pPr lvl="1">
              <a:spcBef>
                <a:spcPts val="1600"/>
              </a:spcBef>
              <a:spcAft>
                <a:spcPts val="0"/>
              </a:spcAft>
              <a:buNone/>
              <a:defRPr>
                <a:solidFill>
                  <a:srgbClr val="87C5AE"/>
                </a:solidFill>
                <a:latin typeface="Muli"/>
                <a:ea typeface="Muli"/>
                <a:cs typeface="Muli"/>
                <a:sym typeface="Muli"/>
              </a:defRPr>
            </a:lvl2pPr>
            <a:lvl3pPr lvl="2">
              <a:spcBef>
                <a:spcPts val="1600"/>
              </a:spcBef>
              <a:spcAft>
                <a:spcPts val="0"/>
              </a:spcAft>
              <a:buNone/>
              <a:defRPr>
                <a:solidFill>
                  <a:srgbClr val="87C5AE"/>
                </a:solidFill>
                <a:latin typeface="Muli"/>
                <a:ea typeface="Muli"/>
                <a:cs typeface="Muli"/>
                <a:sym typeface="Muli"/>
              </a:defRPr>
            </a:lvl3pPr>
            <a:lvl4pPr lvl="3">
              <a:spcBef>
                <a:spcPts val="1600"/>
              </a:spcBef>
              <a:spcAft>
                <a:spcPts val="0"/>
              </a:spcAft>
              <a:buNone/>
              <a:defRPr>
                <a:solidFill>
                  <a:srgbClr val="87C5AE"/>
                </a:solidFill>
                <a:latin typeface="Muli"/>
                <a:ea typeface="Muli"/>
                <a:cs typeface="Muli"/>
                <a:sym typeface="Muli"/>
              </a:defRPr>
            </a:lvl4pPr>
            <a:lvl5pPr lvl="4">
              <a:spcBef>
                <a:spcPts val="1600"/>
              </a:spcBef>
              <a:spcAft>
                <a:spcPts val="0"/>
              </a:spcAft>
              <a:buNone/>
              <a:defRPr>
                <a:solidFill>
                  <a:srgbClr val="87C5AE"/>
                </a:solidFill>
                <a:latin typeface="Muli"/>
                <a:ea typeface="Muli"/>
                <a:cs typeface="Muli"/>
                <a:sym typeface="Muli"/>
              </a:defRPr>
            </a:lvl5pPr>
            <a:lvl6pPr lvl="5">
              <a:spcBef>
                <a:spcPts val="1600"/>
              </a:spcBef>
              <a:spcAft>
                <a:spcPts val="0"/>
              </a:spcAft>
              <a:buNone/>
              <a:defRPr>
                <a:solidFill>
                  <a:srgbClr val="87C5AE"/>
                </a:solidFill>
                <a:latin typeface="Muli"/>
                <a:ea typeface="Muli"/>
                <a:cs typeface="Muli"/>
                <a:sym typeface="Muli"/>
              </a:defRPr>
            </a:lvl6pPr>
            <a:lvl7pPr lvl="6">
              <a:spcBef>
                <a:spcPts val="1600"/>
              </a:spcBef>
              <a:spcAft>
                <a:spcPts val="0"/>
              </a:spcAft>
              <a:buNone/>
              <a:defRPr>
                <a:solidFill>
                  <a:srgbClr val="87C5AE"/>
                </a:solidFill>
                <a:latin typeface="Muli"/>
                <a:ea typeface="Muli"/>
                <a:cs typeface="Muli"/>
                <a:sym typeface="Muli"/>
              </a:defRPr>
            </a:lvl7pPr>
            <a:lvl8pPr lvl="7">
              <a:spcBef>
                <a:spcPts val="1600"/>
              </a:spcBef>
              <a:spcAft>
                <a:spcPts val="0"/>
              </a:spcAft>
              <a:buNone/>
              <a:defRPr>
                <a:solidFill>
                  <a:srgbClr val="87C5AE"/>
                </a:solidFill>
                <a:latin typeface="Muli"/>
                <a:ea typeface="Muli"/>
                <a:cs typeface="Muli"/>
                <a:sym typeface="Muli"/>
              </a:defRPr>
            </a:lvl8pPr>
            <a:lvl9pPr lvl="8">
              <a:spcBef>
                <a:spcPts val="1600"/>
              </a:spcBef>
              <a:spcAft>
                <a:spcPts val="1600"/>
              </a:spcAft>
              <a:buNone/>
              <a:defRPr>
                <a:solidFill>
                  <a:srgbClr val="87C5AE"/>
                </a:solidFill>
                <a:latin typeface="Muli"/>
                <a:ea typeface="Muli"/>
                <a:cs typeface="Muli"/>
                <a:sym typeface="Muli"/>
              </a:defRPr>
            </a:lvl9pPr>
          </a:lstStyle>
          <a:p>
            <a:endParaRPr/>
          </a:p>
        </p:txBody>
      </p:sp>
      <p:sp>
        <p:nvSpPr>
          <p:cNvPr id="24" name="Google Shape;24;p3"/>
          <p:cNvSpPr txBox="1">
            <a:spLocks noGrp="1"/>
          </p:cNvSpPr>
          <p:nvPr>
            <p:ph type="subTitle" idx="2"/>
          </p:nvPr>
        </p:nvSpPr>
        <p:spPr>
          <a:xfrm>
            <a:off x="6444050" y="2503300"/>
            <a:ext cx="2513100" cy="4107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300">
                <a:solidFill>
                  <a:srgbClr val="FFFFFF"/>
                </a:solidFill>
                <a:latin typeface="Muli"/>
                <a:ea typeface="Muli"/>
                <a:cs typeface="Muli"/>
                <a:sym typeface="Muli"/>
              </a:defRPr>
            </a:lvl1pPr>
            <a:lvl2pPr lvl="1" algn="r" rtl="0">
              <a:spcBef>
                <a:spcPts val="1600"/>
              </a:spcBef>
              <a:spcAft>
                <a:spcPts val="0"/>
              </a:spcAft>
              <a:buNone/>
              <a:defRPr sz="1300">
                <a:solidFill>
                  <a:srgbClr val="FFFFFF"/>
                </a:solidFill>
                <a:latin typeface="Muli"/>
                <a:ea typeface="Muli"/>
                <a:cs typeface="Muli"/>
                <a:sym typeface="Muli"/>
              </a:defRPr>
            </a:lvl2pPr>
            <a:lvl3pPr lvl="2" algn="r" rtl="0">
              <a:spcBef>
                <a:spcPts val="1600"/>
              </a:spcBef>
              <a:spcAft>
                <a:spcPts val="0"/>
              </a:spcAft>
              <a:buNone/>
              <a:defRPr sz="1300">
                <a:solidFill>
                  <a:srgbClr val="FFFFFF"/>
                </a:solidFill>
                <a:latin typeface="Muli"/>
                <a:ea typeface="Muli"/>
                <a:cs typeface="Muli"/>
                <a:sym typeface="Muli"/>
              </a:defRPr>
            </a:lvl3pPr>
            <a:lvl4pPr lvl="3" algn="r" rtl="0">
              <a:spcBef>
                <a:spcPts val="1600"/>
              </a:spcBef>
              <a:spcAft>
                <a:spcPts val="0"/>
              </a:spcAft>
              <a:buNone/>
              <a:defRPr sz="1300">
                <a:solidFill>
                  <a:srgbClr val="FFFFFF"/>
                </a:solidFill>
                <a:latin typeface="Muli"/>
                <a:ea typeface="Muli"/>
                <a:cs typeface="Muli"/>
                <a:sym typeface="Muli"/>
              </a:defRPr>
            </a:lvl4pPr>
            <a:lvl5pPr lvl="4" algn="r" rtl="0">
              <a:spcBef>
                <a:spcPts val="1600"/>
              </a:spcBef>
              <a:spcAft>
                <a:spcPts val="0"/>
              </a:spcAft>
              <a:buNone/>
              <a:defRPr sz="1300">
                <a:solidFill>
                  <a:srgbClr val="FFFFFF"/>
                </a:solidFill>
                <a:latin typeface="Muli"/>
                <a:ea typeface="Muli"/>
                <a:cs typeface="Muli"/>
                <a:sym typeface="Muli"/>
              </a:defRPr>
            </a:lvl5pPr>
            <a:lvl6pPr lvl="5" algn="r" rtl="0">
              <a:spcBef>
                <a:spcPts val="1600"/>
              </a:spcBef>
              <a:spcAft>
                <a:spcPts val="0"/>
              </a:spcAft>
              <a:buNone/>
              <a:defRPr sz="1300">
                <a:solidFill>
                  <a:srgbClr val="FFFFFF"/>
                </a:solidFill>
                <a:latin typeface="Muli"/>
                <a:ea typeface="Muli"/>
                <a:cs typeface="Muli"/>
                <a:sym typeface="Muli"/>
              </a:defRPr>
            </a:lvl6pPr>
            <a:lvl7pPr lvl="6" algn="r" rtl="0">
              <a:spcBef>
                <a:spcPts val="1600"/>
              </a:spcBef>
              <a:spcAft>
                <a:spcPts val="0"/>
              </a:spcAft>
              <a:buNone/>
              <a:defRPr sz="1300">
                <a:solidFill>
                  <a:srgbClr val="FFFFFF"/>
                </a:solidFill>
                <a:latin typeface="Muli"/>
                <a:ea typeface="Muli"/>
                <a:cs typeface="Muli"/>
                <a:sym typeface="Muli"/>
              </a:defRPr>
            </a:lvl7pPr>
            <a:lvl8pPr lvl="7" algn="r" rtl="0">
              <a:spcBef>
                <a:spcPts val="1600"/>
              </a:spcBef>
              <a:spcAft>
                <a:spcPts val="0"/>
              </a:spcAft>
              <a:buNone/>
              <a:defRPr sz="1300">
                <a:solidFill>
                  <a:srgbClr val="FFFFFF"/>
                </a:solidFill>
                <a:latin typeface="Muli"/>
                <a:ea typeface="Muli"/>
                <a:cs typeface="Muli"/>
                <a:sym typeface="Muli"/>
              </a:defRPr>
            </a:lvl8pPr>
            <a:lvl9pPr lvl="8" algn="r" rtl="0">
              <a:spcBef>
                <a:spcPts val="1600"/>
              </a:spcBef>
              <a:spcAft>
                <a:spcPts val="1600"/>
              </a:spcAft>
              <a:buNone/>
              <a:defRPr sz="1300">
                <a:solidFill>
                  <a:srgbClr val="FFFFFF"/>
                </a:solidFill>
                <a:latin typeface="Muli"/>
                <a:ea typeface="Muli"/>
                <a:cs typeface="Muli"/>
                <a:sym typeface="Muli"/>
              </a:defRPr>
            </a:lvl9pPr>
          </a:lstStyle>
          <a:p>
            <a:endParaRPr/>
          </a:p>
        </p:txBody>
      </p:sp>
      <p:pic>
        <p:nvPicPr>
          <p:cNvPr id="25" name="Picture 24">
            <a:extLst>
              <a:ext uri="{FF2B5EF4-FFF2-40B4-BE49-F238E27FC236}">
                <a16:creationId xmlns:a16="http://schemas.microsoft.com/office/drawing/2014/main" id="{620A5308-5241-4699-9503-5AC4FADCC210}"/>
              </a:ext>
            </a:extLst>
          </p:cNvPr>
          <p:cNvPicPr>
            <a:picLocks noChangeAspect="1"/>
          </p:cNvPicPr>
          <p:nvPr userDrawn="1"/>
        </p:nvPicPr>
        <p:blipFill>
          <a:blip r:embed="rId2"/>
          <a:stretch>
            <a:fillRect/>
          </a:stretch>
        </p:blipFill>
        <p:spPr>
          <a:xfrm>
            <a:off x="7371441" y="4764800"/>
            <a:ext cx="1375367" cy="194035"/>
          </a:xfrm>
          <a:prstGeom prst="rect">
            <a:avLst/>
          </a:prstGeom>
        </p:spPr>
      </p:pic>
    </p:spTree>
    <p:extLst>
      <p:ext uri="{BB962C8B-B14F-4D97-AF65-F5344CB8AC3E}">
        <p14:creationId xmlns:p14="http://schemas.microsoft.com/office/powerpoint/2010/main" val="13175913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1 1">
  <p:cSld name="Title slide 1 1">
    <p:spTree>
      <p:nvGrpSpPr>
        <p:cNvPr id="1" name="Shape 25"/>
        <p:cNvGrpSpPr/>
        <p:nvPr/>
      </p:nvGrpSpPr>
      <p:grpSpPr>
        <a:xfrm>
          <a:off x="0" y="0"/>
          <a:ext cx="0" cy="0"/>
          <a:chOff x="0" y="0"/>
          <a:chExt cx="0" cy="0"/>
        </a:xfrm>
      </p:grpSpPr>
      <p:sp>
        <p:nvSpPr>
          <p:cNvPr id="26" name="Google Shape;26;p4"/>
          <p:cNvSpPr/>
          <p:nvPr/>
        </p:nvSpPr>
        <p:spPr>
          <a:xfrm rot="10800000">
            <a:off x="1404025" y="2548900"/>
            <a:ext cx="3121800" cy="2502300"/>
          </a:xfrm>
          <a:prstGeom prst="parallelogram">
            <a:avLst>
              <a:gd name="adj" fmla="val 55860"/>
            </a:avLst>
          </a:prstGeom>
          <a:solidFill>
            <a:srgbClr val="4E6E9A">
              <a:alpha val="803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7" name="Google Shape;27;p4"/>
          <p:cNvSpPr/>
          <p:nvPr/>
        </p:nvSpPr>
        <p:spPr>
          <a:xfrm rot="10800000" flipH="1">
            <a:off x="1404025" y="46600"/>
            <a:ext cx="3121800" cy="2502300"/>
          </a:xfrm>
          <a:prstGeom prst="parallelogram">
            <a:avLst>
              <a:gd name="adj" fmla="val 55860"/>
            </a:avLst>
          </a:prstGeom>
          <a:solidFill>
            <a:srgbClr val="4E6E9A">
              <a:alpha val="8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9" name="Google Shape;29;p4"/>
          <p:cNvSpPr/>
          <p:nvPr/>
        </p:nvSpPr>
        <p:spPr>
          <a:xfrm>
            <a:off x="-5850" y="232975"/>
            <a:ext cx="9155700" cy="3296400"/>
          </a:xfrm>
          <a:prstGeom prst="rect">
            <a:avLst/>
          </a:prstGeom>
          <a:solidFill>
            <a:srgbClr val="4C5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4"/>
          <p:cNvSpPr/>
          <p:nvPr/>
        </p:nvSpPr>
        <p:spPr>
          <a:xfrm>
            <a:off x="-5850" y="3529375"/>
            <a:ext cx="9155700" cy="1352100"/>
          </a:xfrm>
          <a:prstGeom prst="rect">
            <a:avLst/>
          </a:prstGeom>
          <a:solidFill>
            <a:srgbClr val="3844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p:nvPr/>
        </p:nvSpPr>
        <p:spPr>
          <a:xfrm>
            <a:off x="0" y="466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p:nvPr/>
        </p:nvSpPr>
        <p:spPr>
          <a:xfrm flipH="1">
            <a:off x="0" y="25489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3" name="Google Shape;33;p4"/>
          <p:cNvSpPr/>
          <p:nvPr/>
        </p:nvSpPr>
        <p:spPr>
          <a:xfrm rot="5400000">
            <a:off x="-1450150" y="1671525"/>
            <a:ext cx="4647600" cy="1747200"/>
          </a:xfrm>
          <a:prstGeom prst="triangle">
            <a:avLst>
              <a:gd name="adj" fmla="val 50126"/>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4" name="Google Shape;34;p4"/>
          <p:cNvSpPr txBox="1">
            <a:spLocks noGrp="1"/>
          </p:cNvSpPr>
          <p:nvPr>
            <p:ph type="title"/>
          </p:nvPr>
        </p:nvSpPr>
        <p:spPr>
          <a:xfrm>
            <a:off x="2532625" y="1515700"/>
            <a:ext cx="6424500" cy="8019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600">
                <a:solidFill>
                  <a:srgbClr val="FFFFFF"/>
                </a:solidFill>
                <a:latin typeface="Muli"/>
                <a:ea typeface="Muli"/>
                <a:cs typeface="Muli"/>
                <a:sym typeface="Muli"/>
              </a:defRPr>
            </a:lvl1pPr>
            <a:lvl2pPr lvl="1" rtl="0">
              <a:spcBef>
                <a:spcPts val="0"/>
              </a:spcBef>
              <a:spcAft>
                <a:spcPts val="0"/>
              </a:spcAft>
              <a:buNone/>
              <a:defRPr sz="3600">
                <a:solidFill>
                  <a:srgbClr val="FFFFFF"/>
                </a:solidFill>
                <a:latin typeface="Muli"/>
                <a:ea typeface="Muli"/>
                <a:cs typeface="Muli"/>
                <a:sym typeface="Muli"/>
              </a:defRPr>
            </a:lvl2pPr>
            <a:lvl3pPr lvl="2" rtl="0">
              <a:spcBef>
                <a:spcPts val="0"/>
              </a:spcBef>
              <a:spcAft>
                <a:spcPts val="0"/>
              </a:spcAft>
              <a:buNone/>
              <a:defRPr sz="3600">
                <a:solidFill>
                  <a:srgbClr val="FFFFFF"/>
                </a:solidFill>
                <a:latin typeface="Muli"/>
                <a:ea typeface="Muli"/>
                <a:cs typeface="Muli"/>
                <a:sym typeface="Muli"/>
              </a:defRPr>
            </a:lvl3pPr>
            <a:lvl4pPr lvl="3" rtl="0">
              <a:spcBef>
                <a:spcPts val="0"/>
              </a:spcBef>
              <a:spcAft>
                <a:spcPts val="0"/>
              </a:spcAft>
              <a:buNone/>
              <a:defRPr sz="3600">
                <a:solidFill>
                  <a:srgbClr val="FFFFFF"/>
                </a:solidFill>
                <a:latin typeface="Muli"/>
                <a:ea typeface="Muli"/>
                <a:cs typeface="Muli"/>
                <a:sym typeface="Muli"/>
              </a:defRPr>
            </a:lvl4pPr>
            <a:lvl5pPr lvl="4" rtl="0">
              <a:spcBef>
                <a:spcPts val="0"/>
              </a:spcBef>
              <a:spcAft>
                <a:spcPts val="0"/>
              </a:spcAft>
              <a:buNone/>
              <a:defRPr sz="3600">
                <a:solidFill>
                  <a:srgbClr val="FFFFFF"/>
                </a:solidFill>
                <a:latin typeface="Muli"/>
                <a:ea typeface="Muli"/>
                <a:cs typeface="Muli"/>
                <a:sym typeface="Muli"/>
              </a:defRPr>
            </a:lvl5pPr>
            <a:lvl6pPr lvl="5" rtl="0">
              <a:spcBef>
                <a:spcPts val="0"/>
              </a:spcBef>
              <a:spcAft>
                <a:spcPts val="0"/>
              </a:spcAft>
              <a:buNone/>
              <a:defRPr sz="3600">
                <a:solidFill>
                  <a:srgbClr val="FFFFFF"/>
                </a:solidFill>
                <a:latin typeface="Muli"/>
                <a:ea typeface="Muli"/>
                <a:cs typeface="Muli"/>
                <a:sym typeface="Muli"/>
              </a:defRPr>
            </a:lvl6pPr>
            <a:lvl7pPr lvl="6" rtl="0">
              <a:spcBef>
                <a:spcPts val="0"/>
              </a:spcBef>
              <a:spcAft>
                <a:spcPts val="0"/>
              </a:spcAft>
              <a:buNone/>
              <a:defRPr sz="3600">
                <a:solidFill>
                  <a:srgbClr val="FFFFFF"/>
                </a:solidFill>
                <a:latin typeface="Muli"/>
                <a:ea typeface="Muli"/>
                <a:cs typeface="Muli"/>
                <a:sym typeface="Muli"/>
              </a:defRPr>
            </a:lvl7pPr>
            <a:lvl8pPr lvl="7" rtl="0">
              <a:spcBef>
                <a:spcPts val="0"/>
              </a:spcBef>
              <a:spcAft>
                <a:spcPts val="0"/>
              </a:spcAft>
              <a:buNone/>
              <a:defRPr sz="3600">
                <a:solidFill>
                  <a:srgbClr val="FFFFFF"/>
                </a:solidFill>
                <a:latin typeface="Muli"/>
                <a:ea typeface="Muli"/>
                <a:cs typeface="Muli"/>
                <a:sym typeface="Muli"/>
              </a:defRPr>
            </a:lvl8pPr>
            <a:lvl9pPr lvl="8" rtl="0">
              <a:spcBef>
                <a:spcPts val="0"/>
              </a:spcBef>
              <a:spcAft>
                <a:spcPts val="0"/>
              </a:spcAft>
              <a:buNone/>
              <a:defRPr sz="3600">
                <a:solidFill>
                  <a:srgbClr val="FFFFFF"/>
                </a:solidFill>
                <a:latin typeface="Muli"/>
                <a:ea typeface="Muli"/>
                <a:cs typeface="Muli"/>
                <a:sym typeface="Muli"/>
              </a:defRPr>
            </a:lvl9pPr>
          </a:lstStyle>
          <a:p>
            <a:endParaRPr/>
          </a:p>
        </p:txBody>
      </p:sp>
      <p:sp>
        <p:nvSpPr>
          <p:cNvPr id="35" name="Google Shape;35;p4"/>
          <p:cNvSpPr txBox="1">
            <a:spLocks noGrp="1"/>
          </p:cNvSpPr>
          <p:nvPr>
            <p:ph type="subTitle" idx="1"/>
          </p:nvPr>
        </p:nvSpPr>
        <p:spPr>
          <a:xfrm>
            <a:off x="4713325" y="2121950"/>
            <a:ext cx="4243800" cy="393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a:solidFill>
                  <a:srgbClr val="9FC5E8"/>
                </a:solidFill>
                <a:latin typeface="Muli"/>
                <a:ea typeface="Muli"/>
                <a:cs typeface="Muli"/>
                <a:sym typeface="Muli"/>
              </a:defRPr>
            </a:lvl1pPr>
            <a:lvl2pPr lvl="1" rtl="0">
              <a:spcBef>
                <a:spcPts val="1600"/>
              </a:spcBef>
              <a:spcAft>
                <a:spcPts val="0"/>
              </a:spcAft>
              <a:buNone/>
              <a:defRPr>
                <a:solidFill>
                  <a:srgbClr val="9FC5E8"/>
                </a:solidFill>
                <a:latin typeface="Muli"/>
                <a:ea typeface="Muli"/>
                <a:cs typeface="Muli"/>
                <a:sym typeface="Muli"/>
              </a:defRPr>
            </a:lvl2pPr>
            <a:lvl3pPr lvl="2" rtl="0">
              <a:spcBef>
                <a:spcPts val="1600"/>
              </a:spcBef>
              <a:spcAft>
                <a:spcPts val="0"/>
              </a:spcAft>
              <a:buNone/>
              <a:defRPr>
                <a:solidFill>
                  <a:srgbClr val="9FC5E8"/>
                </a:solidFill>
                <a:latin typeface="Muli"/>
                <a:ea typeface="Muli"/>
                <a:cs typeface="Muli"/>
                <a:sym typeface="Muli"/>
              </a:defRPr>
            </a:lvl3pPr>
            <a:lvl4pPr lvl="3" rtl="0">
              <a:spcBef>
                <a:spcPts val="1600"/>
              </a:spcBef>
              <a:spcAft>
                <a:spcPts val="0"/>
              </a:spcAft>
              <a:buNone/>
              <a:defRPr>
                <a:solidFill>
                  <a:srgbClr val="9FC5E8"/>
                </a:solidFill>
                <a:latin typeface="Muli"/>
                <a:ea typeface="Muli"/>
                <a:cs typeface="Muli"/>
                <a:sym typeface="Muli"/>
              </a:defRPr>
            </a:lvl4pPr>
            <a:lvl5pPr lvl="4" rtl="0">
              <a:spcBef>
                <a:spcPts val="1600"/>
              </a:spcBef>
              <a:spcAft>
                <a:spcPts val="0"/>
              </a:spcAft>
              <a:buNone/>
              <a:defRPr>
                <a:solidFill>
                  <a:srgbClr val="9FC5E8"/>
                </a:solidFill>
                <a:latin typeface="Muli"/>
                <a:ea typeface="Muli"/>
                <a:cs typeface="Muli"/>
                <a:sym typeface="Muli"/>
              </a:defRPr>
            </a:lvl5pPr>
            <a:lvl6pPr lvl="5" rtl="0">
              <a:spcBef>
                <a:spcPts val="1600"/>
              </a:spcBef>
              <a:spcAft>
                <a:spcPts val="0"/>
              </a:spcAft>
              <a:buNone/>
              <a:defRPr>
                <a:solidFill>
                  <a:srgbClr val="9FC5E8"/>
                </a:solidFill>
                <a:latin typeface="Muli"/>
                <a:ea typeface="Muli"/>
                <a:cs typeface="Muli"/>
                <a:sym typeface="Muli"/>
              </a:defRPr>
            </a:lvl6pPr>
            <a:lvl7pPr lvl="6" rtl="0">
              <a:spcBef>
                <a:spcPts val="1600"/>
              </a:spcBef>
              <a:spcAft>
                <a:spcPts val="0"/>
              </a:spcAft>
              <a:buNone/>
              <a:defRPr>
                <a:solidFill>
                  <a:srgbClr val="9FC5E8"/>
                </a:solidFill>
                <a:latin typeface="Muli"/>
                <a:ea typeface="Muli"/>
                <a:cs typeface="Muli"/>
                <a:sym typeface="Muli"/>
              </a:defRPr>
            </a:lvl7pPr>
            <a:lvl8pPr lvl="7" rtl="0">
              <a:spcBef>
                <a:spcPts val="1600"/>
              </a:spcBef>
              <a:spcAft>
                <a:spcPts val="0"/>
              </a:spcAft>
              <a:buNone/>
              <a:defRPr>
                <a:solidFill>
                  <a:srgbClr val="9FC5E8"/>
                </a:solidFill>
                <a:latin typeface="Muli"/>
                <a:ea typeface="Muli"/>
                <a:cs typeface="Muli"/>
                <a:sym typeface="Muli"/>
              </a:defRPr>
            </a:lvl8pPr>
            <a:lvl9pPr lvl="8" rtl="0">
              <a:spcBef>
                <a:spcPts val="1600"/>
              </a:spcBef>
              <a:spcAft>
                <a:spcPts val="1600"/>
              </a:spcAft>
              <a:buNone/>
              <a:defRPr>
                <a:solidFill>
                  <a:srgbClr val="9FC5E8"/>
                </a:solidFill>
                <a:latin typeface="Muli"/>
                <a:ea typeface="Muli"/>
                <a:cs typeface="Muli"/>
                <a:sym typeface="Muli"/>
              </a:defRPr>
            </a:lvl9pPr>
          </a:lstStyle>
          <a:p>
            <a:endParaRPr/>
          </a:p>
        </p:txBody>
      </p:sp>
      <p:sp>
        <p:nvSpPr>
          <p:cNvPr id="36" name="Google Shape;36;p4"/>
          <p:cNvSpPr txBox="1">
            <a:spLocks noGrp="1"/>
          </p:cNvSpPr>
          <p:nvPr>
            <p:ph type="subTitle" idx="2"/>
          </p:nvPr>
        </p:nvSpPr>
        <p:spPr>
          <a:xfrm>
            <a:off x="6444050" y="2503300"/>
            <a:ext cx="2513100" cy="410700"/>
          </a:xfrm>
          <a:prstGeom prst="rect">
            <a:avLst/>
          </a:prstGeom>
        </p:spPr>
        <p:txBody>
          <a:bodyPr spcFirstLastPara="1" wrap="square" lIns="91425" tIns="91425" rIns="91425" bIns="91425" anchor="t" anchorCtr="0">
            <a:noAutofit/>
          </a:bodyPr>
          <a:lstStyle>
            <a:lvl1pPr lvl="0" algn="r">
              <a:spcBef>
                <a:spcPts val="0"/>
              </a:spcBef>
              <a:spcAft>
                <a:spcPts val="0"/>
              </a:spcAft>
              <a:buNone/>
              <a:defRPr sz="1300">
                <a:solidFill>
                  <a:srgbClr val="FFFFFF"/>
                </a:solidFill>
                <a:latin typeface="Muli"/>
                <a:ea typeface="Muli"/>
                <a:cs typeface="Muli"/>
                <a:sym typeface="Muli"/>
              </a:defRPr>
            </a:lvl1pPr>
            <a:lvl2pPr lvl="1" algn="r">
              <a:spcBef>
                <a:spcPts val="1600"/>
              </a:spcBef>
              <a:spcAft>
                <a:spcPts val="0"/>
              </a:spcAft>
              <a:buNone/>
              <a:defRPr sz="1300">
                <a:solidFill>
                  <a:srgbClr val="FFFFFF"/>
                </a:solidFill>
                <a:latin typeface="Muli"/>
                <a:ea typeface="Muli"/>
                <a:cs typeface="Muli"/>
                <a:sym typeface="Muli"/>
              </a:defRPr>
            </a:lvl2pPr>
            <a:lvl3pPr lvl="2" algn="r">
              <a:spcBef>
                <a:spcPts val="1600"/>
              </a:spcBef>
              <a:spcAft>
                <a:spcPts val="0"/>
              </a:spcAft>
              <a:buNone/>
              <a:defRPr sz="1300">
                <a:solidFill>
                  <a:srgbClr val="FFFFFF"/>
                </a:solidFill>
                <a:latin typeface="Muli"/>
                <a:ea typeface="Muli"/>
                <a:cs typeface="Muli"/>
                <a:sym typeface="Muli"/>
              </a:defRPr>
            </a:lvl3pPr>
            <a:lvl4pPr lvl="3" algn="r">
              <a:spcBef>
                <a:spcPts val="1600"/>
              </a:spcBef>
              <a:spcAft>
                <a:spcPts val="0"/>
              </a:spcAft>
              <a:buNone/>
              <a:defRPr sz="1300">
                <a:solidFill>
                  <a:srgbClr val="FFFFFF"/>
                </a:solidFill>
                <a:latin typeface="Muli"/>
                <a:ea typeface="Muli"/>
                <a:cs typeface="Muli"/>
                <a:sym typeface="Muli"/>
              </a:defRPr>
            </a:lvl4pPr>
            <a:lvl5pPr lvl="4" algn="r">
              <a:spcBef>
                <a:spcPts val="1600"/>
              </a:spcBef>
              <a:spcAft>
                <a:spcPts val="0"/>
              </a:spcAft>
              <a:buNone/>
              <a:defRPr sz="1300">
                <a:solidFill>
                  <a:srgbClr val="FFFFFF"/>
                </a:solidFill>
                <a:latin typeface="Muli"/>
                <a:ea typeface="Muli"/>
                <a:cs typeface="Muli"/>
                <a:sym typeface="Muli"/>
              </a:defRPr>
            </a:lvl5pPr>
            <a:lvl6pPr lvl="5" algn="r">
              <a:spcBef>
                <a:spcPts val="1600"/>
              </a:spcBef>
              <a:spcAft>
                <a:spcPts val="0"/>
              </a:spcAft>
              <a:buNone/>
              <a:defRPr sz="1300">
                <a:solidFill>
                  <a:srgbClr val="FFFFFF"/>
                </a:solidFill>
                <a:latin typeface="Muli"/>
                <a:ea typeface="Muli"/>
                <a:cs typeface="Muli"/>
                <a:sym typeface="Muli"/>
              </a:defRPr>
            </a:lvl6pPr>
            <a:lvl7pPr lvl="6" algn="r">
              <a:spcBef>
                <a:spcPts val="1600"/>
              </a:spcBef>
              <a:spcAft>
                <a:spcPts val="0"/>
              </a:spcAft>
              <a:buNone/>
              <a:defRPr sz="1300">
                <a:solidFill>
                  <a:srgbClr val="FFFFFF"/>
                </a:solidFill>
                <a:latin typeface="Muli"/>
                <a:ea typeface="Muli"/>
                <a:cs typeface="Muli"/>
                <a:sym typeface="Muli"/>
              </a:defRPr>
            </a:lvl7pPr>
            <a:lvl8pPr lvl="7" algn="r">
              <a:spcBef>
                <a:spcPts val="1600"/>
              </a:spcBef>
              <a:spcAft>
                <a:spcPts val="0"/>
              </a:spcAft>
              <a:buNone/>
              <a:defRPr sz="1300">
                <a:solidFill>
                  <a:srgbClr val="FFFFFF"/>
                </a:solidFill>
                <a:latin typeface="Muli"/>
                <a:ea typeface="Muli"/>
                <a:cs typeface="Muli"/>
                <a:sym typeface="Muli"/>
              </a:defRPr>
            </a:lvl8pPr>
            <a:lvl9pPr lvl="8" algn="r">
              <a:spcBef>
                <a:spcPts val="1600"/>
              </a:spcBef>
              <a:spcAft>
                <a:spcPts val="1600"/>
              </a:spcAft>
              <a:buNone/>
              <a:defRPr sz="1300">
                <a:solidFill>
                  <a:srgbClr val="FFFFFF"/>
                </a:solidFill>
                <a:latin typeface="Muli"/>
                <a:ea typeface="Muli"/>
                <a:cs typeface="Muli"/>
                <a:sym typeface="Muli"/>
              </a:defRPr>
            </a:lvl9pPr>
          </a:lstStyle>
          <a:p>
            <a:endParaRPr/>
          </a:p>
        </p:txBody>
      </p:sp>
      <p:pic>
        <p:nvPicPr>
          <p:cNvPr id="14" name="Picture 13">
            <a:extLst>
              <a:ext uri="{FF2B5EF4-FFF2-40B4-BE49-F238E27FC236}">
                <a16:creationId xmlns:a16="http://schemas.microsoft.com/office/drawing/2014/main" id="{11BC6A46-FAB0-4B02-A34D-80F81D001DA2}"/>
              </a:ext>
            </a:extLst>
          </p:cNvPr>
          <p:cNvPicPr>
            <a:picLocks noChangeAspect="1"/>
          </p:cNvPicPr>
          <p:nvPr userDrawn="1"/>
        </p:nvPicPr>
        <p:blipFill>
          <a:blip r:embed="rId2"/>
          <a:stretch>
            <a:fillRect/>
          </a:stretch>
        </p:blipFill>
        <p:spPr>
          <a:xfrm>
            <a:off x="7371441" y="4764800"/>
            <a:ext cx="1375367" cy="194035"/>
          </a:xfrm>
          <a:prstGeom prst="rect">
            <a:avLst/>
          </a:prstGeom>
        </p:spPr>
      </p:pic>
    </p:spTree>
    <p:extLst>
      <p:ext uri="{BB962C8B-B14F-4D97-AF65-F5344CB8AC3E}">
        <p14:creationId xmlns:p14="http://schemas.microsoft.com/office/powerpoint/2010/main" val="4232948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1 1">
  <p:cSld name="TITLE_1_1">
    <p:spTree>
      <p:nvGrpSpPr>
        <p:cNvPr id="1" name="Shape 25"/>
        <p:cNvGrpSpPr/>
        <p:nvPr/>
      </p:nvGrpSpPr>
      <p:grpSpPr>
        <a:xfrm>
          <a:off x="0" y="0"/>
          <a:ext cx="0" cy="0"/>
          <a:chOff x="0" y="0"/>
          <a:chExt cx="0" cy="0"/>
        </a:xfrm>
      </p:grpSpPr>
      <p:sp>
        <p:nvSpPr>
          <p:cNvPr id="26" name="Google Shape;26;p4"/>
          <p:cNvSpPr/>
          <p:nvPr/>
        </p:nvSpPr>
        <p:spPr>
          <a:xfrm rot="10800000">
            <a:off x="1404025" y="2548900"/>
            <a:ext cx="3121800" cy="2502300"/>
          </a:xfrm>
          <a:prstGeom prst="parallelogram">
            <a:avLst>
              <a:gd name="adj" fmla="val 55860"/>
            </a:avLst>
          </a:prstGeom>
          <a:solidFill>
            <a:srgbClr val="4E6E9A">
              <a:alpha val="803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7" name="Google Shape;27;p4"/>
          <p:cNvSpPr/>
          <p:nvPr/>
        </p:nvSpPr>
        <p:spPr>
          <a:xfrm rot="10800000" flipH="1">
            <a:off x="1404025" y="46600"/>
            <a:ext cx="3121800" cy="2502300"/>
          </a:xfrm>
          <a:prstGeom prst="parallelogram">
            <a:avLst>
              <a:gd name="adj" fmla="val 55860"/>
            </a:avLst>
          </a:prstGeom>
          <a:solidFill>
            <a:srgbClr val="4E6E9A">
              <a:alpha val="8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4"/>
          <p:cNvSpPr/>
          <p:nvPr/>
        </p:nvSpPr>
        <p:spPr>
          <a:xfrm>
            <a:off x="-5850" y="232975"/>
            <a:ext cx="9155700" cy="3296400"/>
          </a:xfrm>
          <a:prstGeom prst="rect">
            <a:avLst/>
          </a:prstGeom>
          <a:solidFill>
            <a:srgbClr val="4C5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4"/>
          <p:cNvSpPr/>
          <p:nvPr/>
        </p:nvSpPr>
        <p:spPr>
          <a:xfrm>
            <a:off x="-5850" y="3529375"/>
            <a:ext cx="9155700" cy="1352100"/>
          </a:xfrm>
          <a:prstGeom prst="rect">
            <a:avLst/>
          </a:prstGeom>
          <a:solidFill>
            <a:srgbClr val="3844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p:nvPr/>
        </p:nvSpPr>
        <p:spPr>
          <a:xfrm>
            <a:off x="0" y="466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p:nvPr/>
        </p:nvSpPr>
        <p:spPr>
          <a:xfrm flipH="1">
            <a:off x="0" y="25489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3" name="Google Shape;33;p4"/>
          <p:cNvSpPr/>
          <p:nvPr/>
        </p:nvSpPr>
        <p:spPr>
          <a:xfrm rot="5400000">
            <a:off x="-1450150" y="1671525"/>
            <a:ext cx="4647600" cy="1747200"/>
          </a:xfrm>
          <a:prstGeom prst="triangle">
            <a:avLst>
              <a:gd name="adj" fmla="val 50126"/>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4" name="Google Shape;34;p4"/>
          <p:cNvSpPr txBox="1">
            <a:spLocks noGrp="1"/>
          </p:cNvSpPr>
          <p:nvPr>
            <p:ph type="title"/>
          </p:nvPr>
        </p:nvSpPr>
        <p:spPr>
          <a:xfrm>
            <a:off x="2532625" y="1515700"/>
            <a:ext cx="6424500" cy="8019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600">
                <a:solidFill>
                  <a:srgbClr val="FFFFFF"/>
                </a:solidFill>
                <a:latin typeface="Muli"/>
                <a:ea typeface="Muli"/>
                <a:cs typeface="Muli"/>
                <a:sym typeface="Muli"/>
              </a:defRPr>
            </a:lvl1pPr>
            <a:lvl2pPr lvl="1" rtl="0">
              <a:spcBef>
                <a:spcPts val="0"/>
              </a:spcBef>
              <a:spcAft>
                <a:spcPts val="0"/>
              </a:spcAft>
              <a:buNone/>
              <a:defRPr sz="3600">
                <a:solidFill>
                  <a:srgbClr val="FFFFFF"/>
                </a:solidFill>
                <a:latin typeface="Muli"/>
                <a:ea typeface="Muli"/>
                <a:cs typeface="Muli"/>
                <a:sym typeface="Muli"/>
              </a:defRPr>
            </a:lvl2pPr>
            <a:lvl3pPr lvl="2" rtl="0">
              <a:spcBef>
                <a:spcPts val="0"/>
              </a:spcBef>
              <a:spcAft>
                <a:spcPts val="0"/>
              </a:spcAft>
              <a:buNone/>
              <a:defRPr sz="3600">
                <a:solidFill>
                  <a:srgbClr val="FFFFFF"/>
                </a:solidFill>
                <a:latin typeface="Muli"/>
                <a:ea typeface="Muli"/>
                <a:cs typeface="Muli"/>
                <a:sym typeface="Muli"/>
              </a:defRPr>
            </a:lvl3pPr>
            <a:lvl4pPr lvl="3" rtl="0">
              <a:spcBef>
                <a:spcPts val="0"/>
              </a:spcBef>
              <a:spcAft>
                <a:spcPts val="0"/>
              </a:spcAft>
              <a:buNone/>
              <a:defRPr sz="3600">
                <a:solidFill>
                  <a:srgbClr val="FFFFFF"/>
                </a:solidFill>
                <a:latin typeface="Muli"/>
                <a:ea typeface="Muli"/>
                <a:cs typeface="Muli"/>
                <a:sym typeface="Muli"/>
              </a:defRPr>
            </a:lvl4pPr>
            <a:lvl5pPr lvl="4" rtl="0">
              <a:spcBef>
                <a:spcPts val="0"/>
              </a:spcBef>
              <a:spcAft>
                <a:spcPts val="0"/>
              </a:spcAft>
              <a:buNone/>
              <a:defRPr sz="3600">
                <a:solidFill>
                  <a:srgbClr val="FFFFFF"/>
                </a:solidFill>
                <a:latin typeface="Muli"/>
                <a:ea typeface="Muli"/>
                <a:cs typeface="Muli"/>
                <a:sym typeface="Muli"/>
              </a:defRPr>
            </a:lvl5pPr>
            <a:lvl6pPr lvl="5" rtl="0">
              <a:spcBef>
                <a:spcPts val="0"/>
              </a:spcBef>
              <a:spcAft>
                <a:spcPts val="0"/>
              </a:spcAft>
              <a:buNone/>
              <a:defRPr sz="3600">
                <a:solidFill>
                  <a:srgbClr val="FFFFFF"/>
                </a:solidFill>
                <a:latin typeface="Muli"/>
                <a:ea typeface="Muli"/>
                <a:cs typeface="Muli"/>
                <a:sym typeface="Muli"/>
              </a:defRPr>
            </a:lvl6pPr>
            <a:lvl7pPr lvl="6" rtl="0">
              <a:spcBef>
                <a:spcPts val="0"/>
              </a:spcBef>
              <a:spcAft>
                <a:spcPts val="0"/>
              </a:spcAft>
              <a:buNone/>
              <a:defRPr sz="3600">
                <a:solidFill>
                  <a:srgbClr val="FFFFFF"/>
                </a:solidFill>
                <a:latin typeface="Muli"/>
                <a:ea typeface="Muli"/>
                <a:cs typeface="Muli"/>
                <a:sym typeface="Muli"/>
              </a:defRPr>
            </a:lvl7pPr>
            <a:lvl8pPr lvl="7" rtl="0">
              <a:spcBef>
                <a:spcPts val="0"/>
              </a:spcBef>
              <a:spcAft>
                <a:spcPts val="0"/>
              </a:spcAft>
              <a:buNone/>
              <a:defRPr sz="3600">
                <a:solidFill>
                  <a:srgbClr val="FFFFFF"/>
                </a:solidFill>
                <a:latin typeface="Muli"/>
                <a:ea typeface="Muli"/>
                <a:cs typeface="Muli"/>
                <a:sym typeface="Muli"/>
              </a:defRPr>
            </a:lvl8pPr>
            <a:lvl9pPr lvl="8" rtl="0">
              <a:spcBef>
                <a:spcPts val="0"/>
              </a:spcBef>
              <a:spcAft>
                <a:spcPts val="0"/>
              </a:spcAft>
              <a:buNone/>
              <a:defRPr sz="3600">
                <a:solidFill>
                  <a:srgbClr val="FFFFFF"/>
                </a:solidFill>
                <a:latin typeface="Muli"/>
                <a:ea typeface="Muli"/>
                <a:cs typeface="Muli"/>
                <a:sym typeface="Muli"/>
              </a:defRPr>
            </a:lvl9pPr>
          </a:lstStyle>
          <a:p>
            <a:endParaRPr/>
          </a:p>
        </p:txBody>
      </p:sp>
      <p:sp>
        <p:nvSpPr>
          <p:cNvPr id="35" name="Google Shape;35;p4"/>
          <p:cNvSpPr txBox="1">
            <a:spLocks noGrp="1"/>
          </p:cNvSpPr>
          <p:nvPr>
            <p:ph type="subTitle" idx="1"/>
          </p:nvPr>
        </p:nvSpPr>
        <p:spPr>
          <a:xfrm>
            <a:off x="4713325" y="2121950"/>
            <a:ext cx="4243800" cy="393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a:solidFill>
                  <a:srgbClr val="9FC5E8"/>
                </a:solidFill>
                <a:latin typeface="Muli"/>
                <a:ea typeface="Muli"/>
                <a:cs typeface="Muli"/>
                <a:sym typeface="Muli"/>
              </a:defRPr>
            </a:lvl1pPr>
            <a:lvl2pPr lvl="1" rtl="0">
              <a:spcBef>
                <a:spcPts val="1600"/>
              </a:spcBef>
              <a:spcAft>
                <a:spcPts val="0"/>
              </a:spcAft>
              <a:buNone/>
              <a:defRPr>
                <a:solidFill>
                  <a:srgbClr val="9FC5E8"/>
                </a:solidFill>
                <a:latin typeface="Muli"/>
                <a:ea typeface="Muli"/>
                <a:cs typeface="Muli"/>
                <a:sym typeface="Muli"/>
              </a:defRPr>
            </a:lvl2pPr>
            <a:lvl3pPr lvl="2" rtl="0">
              <a:spcBef>
                <a:spcPts val="1600"/>
              </a:spcBef>
              <a:spcAft>
                <a:spcPts val="0"/>
              </a:spcAft>
              <a:buNone/>
              <a:defRPr>
                <a:solidFill>
                  <a:srgbClr val="9FC5E8"/>
                </a:solidFill>
                <a:latin typeface="Muli"/>
                <a:ea typeface="Muli"/>
                <a:cs typeface="Muli"/>
                <a:sym typeface="Muli"/>
              </a:defRPr>
            </a:lvl3pPr>
            <a:lvl4pPr lvl="3" rtl="0">
              <a:spcBef>
                <a:spcPts val="1600"/>
              </a:spcBef>
              <a:spcAft>
                <a:spcPts val="0"/>
              </a:spcAft>
              <a:buNone/>
              <a:defRPr>
                <a:solidFill>
                  <a:srgbClr val="9FC5E8"/>
                </a:solidFill>
                <a:latin typeface="Muli"/>
                <a:ea typeface="Muli"/>
                <a:cs typeface="Muli"/>
                <a:sym typeface="Muli"/>
              </a:defRPr>
            </a:lvl4pPr>
            <a:lvl5pPr lvl="4" rtl="0">
              <a:spcBef>
                <a:spcPts val="1600"/>
              </a:spcBef>
              <a:spcAft>
                <a:spcPts val="0"/>
              </a:spcAft>
              <a:buNone/>
              <a:defRPr>
                <a:solidFill>
                  <a:srgbClr val="9FC5E8"/>
                </a:solidFill>
                <a:latin typeface="Muli"/>
                <a:ea typeface="Muli"/>
                <a:cs typeface="Muli"/>
                <a:sym typeface="Muli"/>
              </a:defRPr>
            </a:lvl5pPr>
            <a:lvl6pPr lvl="5" rtl="0">
              <a:spcBef>
                <a:spcPts val="1600"/>
              </a:spcBef>
              <a:spcAft>
                <a:spcPts val="0"/>
              </a:spcAft>
              <a:buNone/>
              <a:defRPr>
                <a:solidFill>
                  <a:srgbClr val="9FC5E8"/>
                </a:solidFill>
                <a:latin typeface="Muli"/>
                <a:ea typeface="Muli"/>
                <a:cs typeface="Muli"/>
                <a:sym typeface="Muli"/>
              </a:defRPr>
            </a:lvl6pPr>
            <a:lvl7pPr lvl="6" rtl="0">
              <a:spcBef>
                <a:spcPts val="1600"/>
              </a:spcBef>
              <a:spcAft>
                <a:spcPts val="0"/>
              </a:spcAft>
              <a:buNone/>
              <a:defRPr>
                <a:solidFill>
                  <a:srgbClr val="9FC5E8"/>
                </a:solidFill>
                <a:latin typeface="Muli"/>
                <a:ea typeface="Muli"/>
                <a:cs typeface="Muli"/>
                <a:sym typeface="Muli"/>
              </a:defRPr>
            </a:lvl7pPr>
            <a:lvl8pPr lvl="7" rtl="0">
              <a:spcBef>
                <a:spcPts val="1600"/>
              </a:spcBef>
              <a:spcAft>
                <a:spcPts val="0"/>
              </a:spcAft>
              <a:buNone/>
              <a:defRPr>
                <a:solidFill>
                  <a:srgbClr val="9FC5E8"/>
                </a:solidFill>
                <a:latin typeface="Muli"/>
                <a:ea typeface="Muli"/>
                <a:cs typeface="Muli"/>
                <a:sym typeface="Muli"/>
              </a:defRPr>
            </a:lvl8pPr>
            <a:lvl9pPr lvl="8" rtl="0">
              <a:spcBef>
                <a:spcPts val="1600"/>
              </a:spcBef>
              <a:spcAft>
                <a:spcPts val="1600"/>
              </a:spcAft>
              <a:buNone/>
              <a:defRPr>
                <a:solidFill>
                  <a:srgbClr val="9FC5E8"/>
                </a:solidFill>
                <a:latin typeface="Muli"/>
                <a:ea typeface="Muli"/>
                <a:cs typeface="Muli"/>
                <a:sym typeface="Muli"/>
              </a:defRPr>
            </a:lvl9pPr>
          </a:lstStyle>
          <a:p>
            <a:endParaRPr/>
          </a:p>
        </p:txBody>
      </p:sp>
      <p:sp>
        <p:nvSpPr>
          <p:cNvPr id="36" name="Google Shape;36;p4"/>
          <p:cNvSpPr txBox="1">
            <a:spLocks noGrp="1"/>
          </p:cNvSpPr>
          <p:nvPr>
            <p:ph type="subTitle" idx="2"/>
          </p:nvPr>
        </p:nvSpPr>
        <p:spPr>
          <a:xfrm>
            <a:off x="6444050" y="2503300"/>
            <a:ext cx="2513100" cy="410700"/>
          </a:xfrm>
          <a:prstGeom prst="rect">
            <a:avLst/>
          </a:prstGeom>
        </p:spPr>
        <p:txBody>
          <a:bodyPr spcFirstLastPara="1" wrap="square" lIns="91425" tIns="91425" rIns="91425" bIns="91425" anchor="t" anchorCtr="0">
            <a:noAutofit/>
          </a:bodyPr>
          <a:lstStyle>
            <a:lvl1pPr lvl="0" algn="r">
              <a:spcBef>
                <a:spcPts val="0"/>
              </a:spcBef>
              <a:spcAft>
                <a:spcPts val="0"/>
              </a:spcAft>
              <a:buNone/>
              <a:defRPr sz="1300">
                <a:solidFill>
                  <a:srgbClr val="FFFFFF"/>
                </a:solidFill>
                <a:latin typeface="Muli"/>
                <a:ea typeface="Muli"/>
                <a:cs typeface="Muli"/>
                <a:sym typeface="Muli"/>
              </a:defRPr>
            </a:lvl1pPr>
            <a:lvl2pPr lvl="1" algn="r">
              <a:spcBef>
                <a:spcPts val="1600"/>
              </a:spcBef>
              <a:spcAft>
                <a:spcPts val="0"/>
              </a:spcAft>
              <a:buNone/>
              <a:defRPr sz="1300">
                <a:solidFill>
                  <a:srgbClr val="FFFFFF"/>
                </a:solidFill>
                <a:latin typeface="Muli"/>
                <a:ea typeface="Muli"/>
                <a:cs typeface="Muli"/>
                <a:sym typeface="Muli"/>
              </a:defRPr>
            </a:lvl2pPr>
            <a:lvl3pPr lvl="2" algn="r">
              <a:spcBef>
                <a:spcPts val="1600"/>
              </a:spcBef>
              <a:spcAft>
                <a:spcPts val="0"/>
              </a:spcAft>
              <a:buNone/>
              <a:defRPr sz="1300">
                <a:solidFill>
                  <a:srgbClr val="FFFFFF"/>
                </a:solidFill>
                <a:latin typeface="Muli"/>
                <a:ea typeface="Muli"/>
                <a:cs typeface="Muli"/>
                <a:sym typeface="Muli"/>
              </a:defRPr>
            </a:lvl3pPr>
            <a:lvl4pPr lvl="3" algn="r">
              <a:spcBef>
                <a:spcPts val="1600"/>
              </a:spcBef>
              <a:spcAft>
                <a:spcPts val="0"/>
              </a:spcAft>
              <a:buNone/>
              <a:defRPr sz="1300">
                <a:solidFill>
                  <a:srgbClr val="FFFFFF"/>
                </a:solidFill>
                <a:latin typeface="Muli"/>
                <a:ea typeface="Muli"/>
                <a:cs typeface="Muli"/>
                <a:sym typeface="Muli"/>
              </a:defRPr>
            </a:lvl4pPr>
            <a:lvl5pPr lvl="4" algn="r">
              <a:spcBef>
                <a:spcPts val="1600"/>
              </a:spcBef>
              <a:spcAft>
                <a:spcPts val="0"/>
              </a:spcAft>
              <a:buNone/>
              <a:defRPr sz="1300">
                <a:solidFill>
                  <a:srgbClr val="FFFFFF"/>
                </a:solidFill>
                <a:latin typeface="Muli"/>
                <a:ea typeface="Muli"/>
                <a:cs typeface="Muli"/>
                <a:sym typeface="Muli"/>
              </a:defRPr>
            </a:lvl5pPr>
            <a:lvl6pPr lvl="5" algn="r">
              <a:spcBef>
                <a:spcPts val="1600"/>
              </a:spcBef>
              <a:spcAft>
                <a:spcPts val="0"/>
              </a:spcAft>
              <a:buNone/>
              <a:defRPr sz="1300">
                <a:solidFill>
                  <a:srgbClr val="FFFFFF"/>
                </a:solidFill>
                <a:latin typeface="Muli"/>
                <a:ea typeface="Muli"/>
                <a:cs typeface="Muli"/>
                <a:sym typeface="Muli"/>
              </a:defRPr>
            </a:lvl6pPr>
            <a:lvl7pPr lvl="6" algn="r">
              <a:spcBef>
                <a:spcPts val="1600"/>
              </a:spcBef>
              <a:spcAft>
                <a:spcPts val="0"/>
              </a:spcAft>
              <a:buNone/>
              <a:defRPr sz="1300">
                <a:solidFill>
                  <a:srgbClr val="FFFFFF"/>
                </a:solidFill>
                <a:latin typeface="Muli"/>
                <a:ea typeface="Muli"/>
                <a:cs typeface="Muli"/>
                <a:sym typeface="Muli"/>
              </a:defRPr>
            </a:lvl7pPr>
            <a:lvl8pPr lvl="7" algn="r">
              <a:spcBef>
                <a:spcPts val="1600"/>
              </a:spcBef>
              <a:spcAft>
                <a:spcPts val="0"/>
              </a:spcAft>
              <a:buNone/>
              <a:defRPr sz="1300">
                <a:solidFill>
                  <a:srgbClr val="FFFFFF"/>
                </a:solidFill>
                <a:latin typeface="Muli"/>
                <a:ea typeface="Muli"/>
                <a:cs typeface="Muli"/>
                <a:sym typeface="Muli"/>
              </a:defRPr>
            </a:lvl8pPr>
            <a:lvl9pPr lvl="8" algn="r">
              <a:spcBef>
                <a:spcPts val="1600"/>
              </a:spcBef>
              <a:spcAft>
                <a:spcPts val="1600"/>
              </a:spcAft>
              <a:buNone/>
              <a:defRPr sz="1300">
                <a:solidFill>
                  <a:srgbClr val="FFFFFF"/>
                </a:solidFill>
                <a:latin typeface="Muli"/>
                <a:ea typeface="Muli"/>
                <a:cs typeface="Muli"/>
                <a:sym typeface="Muli"/>
              </a:defRPr>
            </a:lvl9pPr>
          </a:lstStyle>
          <a:p>
            <a:endParaRPr/>
          </a:p>
        </p:txBody>
      </p:sp>
      <p:pic>
        <p:nvPicPr>
          <p:cNvPr id="13" name="Picture 12">
            <a:extLst>
              <a:ext uri="{FF2B5EF4-FFF2-40B4-BE49-F238E27FC236}">
                <a16:creationId xmlns:a16="http://schemas.microsoft.com/office/drawing/2014/main" id="{5D40EAC4-9BFD-401A-8B24-9F81E7660451}"/>
              </a:ext>
            </a:extLst>
          </p:cNvPr>
          <p:cNvPicPr>
            <a:picLocks noChangeAspect="1"/>
          </p:cNvPicPr>
          <p:nvPr userDrawn="1"/>
        </p:nvPicPr>
        <p:blipFill>
          <a:blip r:embed="rId2"/>
          <a:stretch>
            <a:fillRect/>
          </a:stretch>
        </p:blipFill>
        <p:spPr>
          <a:xfrm>
            <a:off x="7302588" y="4497218"/>
            <a:ext cx="1654537" cy="233420"/>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1 1 1">
  <p:cSld name="Title slide 1 1 1">
    <p:spTree>
      <p:nvGrpSpPr>
        <p:cNvPr id="1" name="Shape 37"/>
        <p:cNvGrpSpPr/>
        <p:nvPr/>
      </p:nvGrpSpPr>
      <p:grpSpPr>
        <a:xfrm>
          <a:off x="0" y="0"/>
          <a:ext cx="0" cy="0"/>
          <a:chOff x="0" y="0"/>
          <a:chExt cx="0" cy="0"/>
        </a:xfrm>
      </p:grpSpPr>
      <p:sp>
        <p:nvSpPr>
          <p:cNvPr id="38" name="Google Shape;38;p5"/>
          <p:cNvSpPr/>
          <p:nvPr/>
        </p:nvSpPr>
        <p:spPr>
          <a:xfrm rot="10800000" flipH="1">
            <a:off x="1404025" y="46600"/>
            <a:ext cx="3121800" cy="2502300"/>
          </a:xfrm>
          <a:prstGeom prst="parallelogram">
            <a:avLst>
              <a:gd name="adj" fmla="val 55860"/>
            </a:avLst>
          </a:prstGeom>
          <a:solidFill>
            <a:srgbClr val="4E6E9A">
              <a:alpha val="8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40" name="Google Shape;40;p5"/>
          <p:cNvSpPr/>
          <p:nvPr/>
        </p:nvSpPr>
        <p:spPr>
          <a:xfrm>
            <a:off x="-5850" y="232975"/>
            <a:ext cx="9155700" cy="3296400"/>
          </a:xfrm>
          <a:prstGeom prst="rect">
            <a:avLst/>
          </a:prstGeom>
          <a:solidFill>
            <a:srgbClr val="4C5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5"/>
          <p:cNvSpPr/>
          <p:nvPr/>
        </p:nvSpPr>
        <p:spPr>
          <a:xfrm>
            <a:off x="0" y="466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5"/>
          <p:cNvSpPr txBox="1">
            <a:spLocks noGrp="1"/>
          </p:cNvSpPr>
          <p:nvPr>
            <p:ph type="title"/>
          </p:nvPr>
        </p:nvSpPr>
        <p:spPr>
          <a:xfrm>
            <a:off x="2608825" y="753700"/>
            <a:ext cx="6424500" cy="8019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600">
                <a:solidFill>
                  <a:srgbClr val="FFFFFF"/>
                </a:solidFill>
                <a:latin typeface="Muli"/>
                <a:ea typeface="Muli"/>
                <a:cs typeface="Muli"/>
                <a:sym typeface="Muli"/>
              </a:defRPr>
            </a:lvl1pPr>
            <a:lvl2pPr lvl="1" rtl="0">
              <a:spcBef>
                <a:spcPts val="0"/>
              </a:spcBef>
              <a:spcAft>
                <a:spcPts val="0"/>
              </a:spcAft>
              <a:buNone/>
              <a:defRPr sz="3600">
                <a:solidFill>
                  <a:srgbClr val="FFFFFF"/>
                </a:solidFill>
                <a:latin typeface="Muli"/>
                <a:ea typeface="Muli"/>
                <a:cs typeface="Muli"/>
                <a:sym typeface="Muli"/>
              </a:defRPr>
            </a:lvl2pPr>
            <a:lvl3pPr lvl="2" rtl="0">
              <a:spcBef>
                <a:spcPts val="0"/>
              </a:spcBef>
              <a:spcAft>
                <a:spcPts val="0"/>
              </a:spcAft>
              <a:buNone/>
              <a:defRPr sz="3600">
                <a:solidFill>
                  <a:srgbClr val="FFFFFF"/>
                </a:solidFill>
                <a:latin typeface="Muli"/>
                <a:ea typeface="Muli"/>
                <a:cs typeface="Muli"/>
                <a:sym typeface="Muli"/>
              </a:defRPr>
            </a:lvl3pPr>
            <a:lvl4pPr lvl="3" rtl="0">
              <a:spcBef>
                <a:spcPts val="0"/>
              </a:spcBef>
              <a:spcAft>
                <a:spcPts val="0"/>
              </a:spcAft>
              <a:buNone/>
              <a:defRPr sz="3600">
                <a:solidFill>
                  <a:srgbClr val="FFFFFF"/>
                </a:solidFill>
                <a:latin typeface="Muli"/>
                <a:ea typeface="Muli"/>
                <a:cs typeface="Muli"/>
                <a:sym typeface="Muli"/>
              </a:defRPr>
            </a:lvl4pPr>
            <a:lvl5pPr lvl="4" rtl="0">
              <a:spcBef>
                <a:spcPts val="0"/>
              </a:spcBef>
              <a:spcAft>
                <a:spcPts val="0"/>
              </a:spcAft>
              <a:buNone/>
              <a:defRPr sz="3600">
                <a:solidFill>
                  <a:srgbClr val="FFFFFF"/>
                </a:solidFill>
                <a:latin typeface="Muli"/>
                <a:ea typeface="Muli"/>
                <a:cs typeface="Muli"/>
                <a:sym typeface="Muli"/>
              </a:defRPr>
            </a:lvl5pPr>
            <a:lvl6pPr lvl="5" rtl="0">
              <a:spcBef>
                <a:spcPts val="0"/>
              </a:spcBef>
              <a:spcAft>
                <a:spcPts val="0"/>
              </a:spcAft>
              <a:buNone/>
              <a:defRPr sz="3600">
                <a:solidFill>
                  <a:srgbClr val="FFFFFF"/>
                </a:solidFill>
                <a:latin typeface="Muli"/>
                <a:ea typeface="Muli"/>
                <a:cs typeface="Muli"/>
                <a:sym typeface="Muli"/>
              </a:defRPr>
            </a:lvl6pPr>
            <a:lvl7pPr lvl="6" rtl="0">
              <a:spcBef>
                <a:spcPts val="0"/>
              </a:spcBef>
              <a:spcAft>
                <a:spcPts val="0"/>
              </a:spcAft>
              <a:buNone/>
              <a:defRPr sz="3600">
                <a:solidFill>
                  <a:srgbClr val="FFFFFF"/>
                </a:solidFill>
                <a:latin typeface="Muli"/>
                <a:ea typeface="Muli"/>
                <a:cs typeface="Muli"/>
                <a:sym typeface="Muli"/>
              </a:defRPr>
            </a:lvl7pPr>
            <a:lvl8pPr lvl="7" rtl="0">
              <a:spcBef>
                <a:spcPts val="0"/>
              </a:spcBef>
              <a:spcAft>
                <a:spcPts val="0"/>
              </a:spcAft>
              <a:buNone/>
              <a:defRPr sz="3600">
                <a:solidFill>
                  <a:srgbClr val="FFFFFF"/>
                </a:solidFill>
                <a:latin typeface="Muli"/>
                <a:ea typeface="Muli"/>
                <a:cs typeface="Muli"/>
                <a:sym typeface="Muli"/>
              </a:defRPr>
            </a:lvl8pPr>
            <a:lvl9pPr lvl="8" rtl="0">
              <a:spcBef>
                <a:spcPts val="0"/>
              </a:spcBef>
              <a:spcAft>
                <a:spcPts val="0"/>
              </a:spcAft>
              <a:buNone/>
              <a:defRPr sz="3600">
                <a:solidFill>
                  <a:srgbClr val="FFFFFF"/>
                </a:solidFill>
                <a:latin typeface="Muli"/>
                <a:ea typeface="Muli"/>
                <a:cs typeface="Muli"/>
                <a:sym typeface="Muli"/>
              </a:defRPr>
            </a:lvl9pPr>
          </a:lstStyle>
          <a:p>
            <a:endParaRPr/>
          </a:p>
        </p:txBody>
      </p:sp>
      <p:sp>
        <p:nvSpPr>
          <p:cNvPr id="43" name="Google Shape;43;p5"/>
          <p:cNvSpPr txBox="1">
            <a:spLocks noGrp="1"/>
          </p:cNvSpPr>
          <p:nvPr>
            <p:ph type="subTitle" idx="1"/>
          </p:nvPr>
        </p:nvSpPr>
        <p:spPr>
          <a:xfrm>
            <a:off x="4789525" y="1359950"/>
            <a:ext cx="4243800" cy="393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a:solidFill>
                  <a:srgbClr val="9FC5E8"/>
                </a:solidFill>
                <a:latin typeface="Muli"/>
                <a:ea typeface="Muli"/>
                <a:cs typeface="Muli"/>
                <a:sym typeface="Muli"/>
              </a:defRPr>
            </a:lvl1pPr>
            <a:lvl2pPr lvl="1" rtl="0">
              <a:spcBef>
                <a:spcPts val="1600"/>
              </a:spcBef>
              <a:spcAft>
                <a:spcPts val="0"/>
              </a:spcAft>
              <a:buNone/>
              <a:defRPr>
                <a:solidFill>
                  <a:srgbClr val="9FC5E8"/>
                </a:solidFill>
                <a:latin typeface="Muli"/>
                <a:ea typeface="Muli"/>
                <a:cs typeface="Muli"/>
                <a:sym typeface="Muli"/>
              </a:defRPr>
            </a:lvl2pPr>
            <a:lvl3pPr lvl="2" rtl="0">
              <a:spcBef>
                <a:spcPts val="1600"/>
              </a:spcBef>
              <a:spcAft>
                <a:spcPts val="0"/>
              </a:spcAft>
              <a:buNone/>
              <a:defRPr>
                <a:solidFill>
                  <a:srgbClr val="9FC5E8"/>
                </a:solidFill>
                <a:latin typeface="Muli"/>
                <a:ea typeface="Muli"/>
                <a:cs typeface="Muli"/>
                <a:sym typeface="Muli"/>
              </a:defRPr>
            </a:lvl3pPr>
            <a:lvl4pPr lvl="3" rtl="0">
              <a:spcBef>
                <a:spcPts val="1600"/>
              </a:spcBef>
              <a:spcAft>
                <a:spcPts val="0"/>
              </a:spcAft>
              <a:buNone/>
              <a:defRPr>
                <a:solidFill>
                  <a:srgbClr val="9FC5E8"/>
                </a:solidFill>
                <a:latin typeface="Muli"/>
                <a:ea typeface="Muli"/>
                <a:cs typeface="Muli"/>
                <a:sym typeface="Muli"/>
              </a:defRPr>
            </a:lvl4pPr>
            <a:lvl5pPr lvl="4" rtl="0">
              <a:spcBef>
                <a:spcPts val="1600"/>
              </a:spcBef>
              <a:spcAft>
                <a:spcPts val="0"/>
              </a:spcAft>
              <a:buNone/>
              <a:defRPr>
                <a:solidFill>
                  <a:srgbClr val="9FC5E8"/>
                </a:solidFill>
                <a:latin typeface="Muli"/>
                <a:ea typeface="Muli"/>
                <a:cs typeface="Muli"/>
                <a:sym typeface="Muli"/>
              </a:defRPr>
            </a:lvl5pPr>
            <a:lvl6pPr lvl="5" rtl="0">
              <a:spcBef>
                <a:spcPts val="1600"/>
              </a:spcBef>
              <a:spcAft>
                <a:spcPts val="0"/>
              </a:spcAft>
              <a:buNone/>
              <a:defRPr>
                <a:solidFill>
                  <a:srgbClr val="9FC5E8"/>
                </a:solidFill>
                <a:latin typeface="Muli"/>
                <a:ea typeface="Muli"/>
                <a:cs typeface="Muli"/>
                <a:sym typeface="Muli"/>
              </a:defRPr>
            </a:lvl6pPr>
            <a:lvl7pPr lvl="6" rtl="0">
              <a:spcBef>
                <a:spcPts val="1600"/>
              </a:spcBef>
              <a:spcAft>
                <a:spcPts val="0"/>
              </a:spcAft>
              <a:buNone/>
              <a:defRPr>
                <a:solidFill>
                  <a:srgbClr val="9FC5E8"/>
                </a:solidFill>
                <a:latin typeface="Muli"/>
                <a:ea typeface="Muli"/>
                <a:cs typeface="Muli"/>
                <a:sym typeface="Muli"/>
              </a:defRPr>
            </a:lvl7pPr>
            <a:lvl8pPr lvl="7" rtl="0">
              <a:spcBef>
                <a:spcPts val="1600"/>
              </a:spcBef>
              <a:spcAft>
                <a:spcPts val="0"/>
              </a:spcAft>
              <a:buNone/>
              <a:defRPr>
                <a:solidFill>
                  <a:srgbClr val="9FC5E8"/>
                </a:solidFill>
                <a:latin typeface="Muli"/>
                <a:ea typeface="Muli"/>
                <a:cs typeface="Muli"/>
                <a:sym typeface="Muli"/>
              </a:defRPr>
            </a:lvl8pPr>
            <a:lvl9pPr lvl="8" rtl="0">
              <a:spcBef>
                <a:spcPts val="1600"/>
              </a:spcBef>
              <a:spcAft>
                <a:spcPts val="1600"/>
              </a:spcAft>
              <a:buNone/>
              <a:defRPr>
                <a:solidFill>
                  <a:srgbClr val="9FC5E8"/>
                </a:solidFill>
                <a:latin typeface="Muli"/>
                <a:ea typeface="Muli"/>
                <a:cs typeface="Muli"/>
                <a:sym typeface="Muli"/>
              </a:defRPr>
            </a:lvl9pPr>
          </a:lstStyle>
          <a:p>
            <a:endParaRPr/>
          </a:p>
        </p:txBody>
      </p:sp>
      <p:sp>
        <p:nvSpPr>
          <p:cNvPr id="44" name="Google Shape;44;p5"/>
          <p:cNvSpPr txBox="1">
            <a:spLocks noGrp="1"/>
          </p:cNvSpPr>
          <p:nvPr>
            <p:ph type="subTitle" idx="2"/>
          </p:nvPr>
        </p:nvSpPr>
        <p:spPr>
          <a:xfrm>
            <a:off x="6520250" y="1741300"/>
            <a:ext cx="2513100" cy="4107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300">
                <a:solidFill>
                  <a:srgbClr val="FFFFFF"/>
                </a:solidFill>
                <a:latin typeface="Muli"/>
                <a:ea typeface="Muli"/>
                <a:cs typeface="Muli"/>
                <a:sym typeface="Muli"/>
              </a:defRPr>
            </a:lvl1pPr>
            <a:lvl2pPr lvl="1" algn="r" rtl="0">
              <a:spcBef>
                <a:spcPts val="1600"/>
              </a:spcBef>
              <a:spcAft>
                <a:spcPts val="0"/>
              </a:spcAft>
              <a:buNone/>
              <a:defRPr sz="1300">
                <a:solidFill>
                  <a:srgbClr val="FFFFFF"/>
                </a:solidFill>
                <a:latin typeface="Muli"/>
                <a:ea typeface="Muli"/>
                <a:cs typeface="Muli"/>
                <a:sym typeface="Muli"/>
              </a:defRPr>
            </a:lvl2pPr>
            <a:lvl3pPr lvl="2" algn="r" rtl="0">
              <a:spcBef>
                <a:spcPts val="1600"/>
              </a:spcBef>
              <a:spcAft>
                <a:spcPts val="0"/>
              </a:spcAft>
              <a:buNone/>
              <a:defRPr sz="1300">
                <a:solidFill>
                  <a:srgbClr val="FFFFFF"/>
                </a:solidFill>
                <a:latin typeface="Muli"/>
                <a:ea typeface="Muli"/>
                <a:cs typeface="Muli"/>
                <a:sym typeface="Muli"/>
              </a:defRPr>
            </a:lvl3pPr>
            <a:lvl4pPr lvl="3" algn="r" rtl="0">
              <a:spcBef>
                <a:spcPts val="1600"/>
              </a:spcBef>
              <a:spcAft>
                <a:spcPts val="0"/>
              </a:spcAft>
              <a:buNone/>
              <a:defRPr sz="1300">
                <a:solidFill>
                  <a:srgbClr val="FFFFFF"/>
                </a:solidFill>
                <a:latin typeface="Muli"/>
                <a:ea typeface="Muli"/>
                <a:cs typeface="Muli"/>
                <a:sym typeface="Muli"/>
              </a:defRPr>
            </a:lvl4pPr>
            <a:lvl5pPr lvl="4" algn="r" rtl="0">
              <a:spcBef>
                <a:spcPts val="1600"/>
              </a:spcBef>
              <a:spcAft>
                <a:spcPts val="0"/>
              </a:spcAft>
              <a:buNone/>
              <a:defRPr sz="1300">
                <a:solidFill>
                  <a:srgbClr val="FFFFFF"/>
                </a:solidFill>
                <a:latin typeface="Muli"/>
                <a:ea typeface="Muli"/>
                <a:cs typeface="Muli"/>
                <a:sym typeface="Muli"/>
              </a:defRPr>
            </a:lvl5pPr>
            <a:lvl6pPr lvl="5" algn="r" rtl="0">
              <a:spcBef>
                <a:spcPts val="1600"/>
              </a:spcBef>
              <a:spcAft>
                <a:spcPts val="0"/>
              </a:spcAft>
              <a:buNone/>
              <a:defRPr sz="1300">
                <a:solidFill>
                  <a:srgbClr val="FFFFFF"/>
                </a:solidFill>
                <a:latin typeface="Muli"/>
                <a:ea typeface="Muli"/>
                <a:cs typeface="Muli"/>
                <a:sym typeface="Muli"/>
              </a:defRPr>
            </a:lvl6pPr>
            <a:lvl7pPr lvl="6" algn="r" rtl="0">
              <a:spcBef>
                <a:spcPts val="1600"/>
              </a:spcBef>
              <a:spcAft>
                <a:spcPts val="0"/>
              </a:spcAft>
              <a:buNone/>
              <a:defRPr sz="1300">
                <a:solidFill>
                  <a:srgbClr val="FFFFFF"/>
                </a:solidFill>
                <a:latin typeface="Muli"/>
                <a:ea typeface="Muli"/>
                <a:cs typeface="Muli"/>
                <a:sym typeface="Muli"/>
              </a:defRPr>
            </a:lvl7pPr>
            <a:lvl8pPr lvl="7" algn="r" rtl="0">
              <a:spcBef>
                <a:spcPts val="1600"/>
              </a:spcBef>
              <a:spcAft>
                <a:spcPts val="0"/>
              </a:spcAft>
              <a:buNone/>
              <a:defRPr sz="1300">
                <a:solidFill>
                  <a:srgbClr val="FFFFFF"/>
                </a:solidFill>
                <a:latin typeface="Muli"/>
                <a:ea typeface="Muli"/>
                <a:cs typeface="Muli"/>
                <a:sym typeface="Muli"/>
              </a:defRPr>
            </a:lvl8pPr>
            <a:lvl9pPr lvl="8" algn="r" rtl="0">
              <a:spcBef>
                <a:spcPts val="1600"/>
              </a:spcBef>
              <a:spcAft>
                <a:spcPts val="1600"/>
              </a:spcAft>
              <a:buNone/>
              <a:defRPr sz="1300">
                <a:solidFill>
                  <a:srgbClr val="FFFFFF"/>
                </a:solidFill>
                <a:latin typeface="Muli"/>
                <a:ea typeface="Muli"/>
                <a:cs typeface="Muli"/>
                <a:sym typeface="Muli"/>
              </a:defRPr>
            </a:lvl9pPr>
          </a:lstStyle>
          <a:p>
            <a:endParaRPr/>
          </a:p>
        </p:txBody>
      </p:sp>
      <p:sp>
        <p:nvSpPr>
          <p:cNvPr id="45" name="Google Shape;45;p5"/>
          <p:cNvSpPr/>
          <p:nvPr/>
        </p:nvSpPr>
        <p:spPr>
          <a:xfrm flipH="1">
            <a:off x="0" y="2548900"/>
            <a:ext cx="3121800" cy="1443900"/>
          </a:xfrm>
          <a:prstGeom prst="parallelogram">
            <a:avLst>
              <a:gd name="adj" fmla="val 96329"/>
            </a:avLst>
          </a:prstGeom>
          <a:solidFill>
            <a:srgbClr val="5E85B9">
              <a:alpha val="911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46" name="Google Shape;46;p5"/>
          <p:cNvSpPr/>
          <p:nvPr/>
        </p:nvSpPr>
        <p:spPr>
          <a:xfrm rot="5400000">
            <a:off x="-790900" y="1012275"/>
            <a:ext cx="3329100" cy="1747200"/>
          </a:xfrm>
          <a:prstGeom prst="triangle">
            <a:avLst>
              <a:gd name="adj" fmla="val 69864"/>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pic>
        <p:nvPicPr>
          <p:cNvPr id="12" name="Picture 11">
            <a:extLst>
              <a:ext uri="{FF2B5EF4-FFF2-40B4-BE49-F238E27FC236}">
                <a16:creationId xmlns:a16="http://schemas.microsoft.com/office/drawing/2014/main" id="{8B74AFF3-7892-4243-B77D-5D01D4050DEF}"/>
              </a:ext>
            </a:extLst>
          </p:cNvPr>
          <p:cNvPicPr>
            <a:picLocks noChangeAspect="1"/>
          </p:cNvPicPr>
          <p:nvPr userDrawn="1"/>
        </p:nvPicPr>
        <p:blipFill>
          <a:blip r:embed="rId2"/>
          <a:stretch>
            <a:fillRect/>
          </a:stretch>
        </p:blipFill>
        <p:spPr>
          <a:xfrm>
            <a:off x="7371441" y="4764800"/>
            <a:ext cx="1375367" cy="194035"/>
          </a:xfrm>
          <a:prstGeom prst="rect">
            <a:avLst/>
          </a:prstGeom>
        </p:spPr>
      </p:pic>
    </p:spTree>
    <p:extLst>
      <p:ext uri="{BB962C8B-B14F-4D97-AF65-F5344CB8AC3E}">
        <p14:creationId xmlns:p14="http://schemas.microsoft.com/office/powerpoint/2010/main" val="22333730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7"/>
        <p:cNvGrpSpPr/>
        <p:nvPr/>
      </p:nvGrpSpPr>
      <p:grpSpPr>
        <a:xfrm>
          <a:off x="0" y="0"/>
          <a:ext cx="0" cy="0"/>
          <a:chOff x="0" y="0"/>
          <a:chExt cx="0" cy="0"/>
        </a:xfrm>
      </p:grpSpPr>
      <p:sp>
        <p:nvSpPr>
          <p:cNvPr id="48" name="Google Shape;48;p6"/>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49" name="Google Shape;49;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5" name="Picture 4">
            <a:extLst>
              <a:ext uri="{FF2B5EF4-FFF2-40B4-BE49-F238E27FC236}">
                <a16:creationId xmlns:a16="http://schemas.microsoft.com/office/drawing/2014/main" id="{A93EB004-9F72-4806-8211-33F781457C84}"/>
              </a:ext>
            </a:extLst>
          </p:cNvPr>
          <p:cNvPicPr>
            <a:picLocks noChangeAspect="1"/>
          </p:cNvPicPr>
          <p:nvPr userDrawn="1"/>
        </p:nvPicPr>
        <p:blipFill>
          <a:blip r:embed="rId2"/>
          <a:stretch>
            <a:fillRect/>
          </a:stretch>
        </p:blipFill>
        <p:spPr>
          <a:xfrm>
            <a:off x="7371441" y="4764800"/>
            <a:ext cx="1375367" cy="194035"/>
          </a:xfrm>
          <a:prstGeom prst="rect">
            <a:avLst/>
          </a:prstGeom>
        </p:spPr>
      </p:pic>
    </p:spTree>
    <p:extLst>
      <p:ext uri="{BB962C8B-B14F-4D97-AF65-F5344CB8AC3E}">
        <p14:creationId xmlns:p14="http://schemas.microsoft.com/office/powerpoint/2010/main" val="39563882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50"/>
        <p:cNvGrpSpPr/>
        <p:nvPr/>
      </p:nvGrpSpPr>
      <p:grpSpPr>
        <a:xfrm>
          <a:off x="0" y="0"/>
          <a:ext cx="0" cy="0"/>
          <a:chOff x="0" y="0"/>
          <a:chExt cx="0" cy="0"/>
        </a:xfrm>
      </p:grpSpPr>
      <p:sp>
        <p:nvSpPr>
          <p:cNvPr id="51" name="Google Shape;51;p7"/>
          <p:cNvSpPr/>
          <p:nvPr/>
        </p:nvSpPr>
        <p:spPr>
          <a:xfrm>
            <a:off x="7119100" y="0"/>
            <a:ext cx="2025000" cy="5143500"/>
          </a:xfrm>
          <a:prstGeom prst="rect">
            <a:avLst/>
          </a:prstGeom>
          <a:solidFill>
            <a:srgbClr val="85C4AC">
              <a:alpha val="888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2" name="Google Shape;52;p7"/>
          <p:cNvSpPr/>
          <p:nvPr/>
        </p:nvSpPr>
        <p:spPr>
          <a:xfrm>
            <a:off x="0" y="0"/>
            <a:ext cx="2147700" cy="5143500"/>
          </a:xfrm>
          <a:prstGeom prst="rect">
            <a:avLst/>
          </a:prstGeom>
          <a:solidFill>
            <a:srgbClr val="689986">
              <a:alpha val="888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3" name="Google Shape;53;p7"/>
          <p:cNvSpPr/>
          <p:nvPr/>
        </p:nvSpPr>
        <p:spPr>
          <a:xfrm>
            <a:off x="2147700" y="0"/>
            <a:ext cx="2595000" cy="5143500"/>
          </a:xfrm>
          <a:prstGeom prst="rect">
            <a:avLst/>
          </a:prstGeom>
          <a:solidFill>
            <a:srgbClr val="74AB96">
              <a:alpha val="888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4" name="Google Shape;54;p7"/>
          <p:cNvSpPr/>
          <p:nvPr/>
        </p:nvSpPr>
        <p:spPr>
          <a:xfrm>
            <a:off x="4727500" y="0"/>
            <a:ext cx="2391600" cy="5143500"/>
          </a:xfrm>
          <a:prstGeom prst="rect">
            <a:avLst/>
          </a:prstGeom>
          <a:solidFill>
            <a:srgbClr val="7CB8A1">
              <a:alpha val="888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5" name="Google Shape;55;p7"/>
          <p:cNvSpPr/>
          <p:nvPr/>
        </p:nvSpPr>
        <p:spPr>
          <a:xfrm rot="5400000">
            <a:off x="2035125" y="-107150"/>
            <a:ext cx="2393100" cy="6463200"/>
          </a:xfrm>
          <a:prstGeom prst="rect">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6" name="Google Shape;56;p7"/>
          <p:cNvSpPr/>
          <p:nvPr/>
        </p:nvSpPr>
        <p:spPr>
          <a:xfrm rot="5400000">
            <a:off x="5612775" y="2783050"/>
            <a:ext cx="2383800" cy="682800"/>
          </a:xfrm>
          <a:prstGeom prst="triangle">
            <a:avLst>
              <a:gd name="adj" fmla="val 50126"/>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7" name="Google Shape;57;p7"/>
          <p:cNvSpPr txBox="1">
            <a:spLocks noGrp="1"/>
          </p:cNvSpPr>
          <p:nvPr>
            <p:ph type="title"/>
          </p:nvPr>
        </p:nvSpPr>
        <p:spPr>
          <a:xfrm>
            <a:off x="539025" y="2499500"/>
            <a:ext cx="5067900" cy="8418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FFFF"/>
              </a:buClr>
              <a:buSzPts val="4800"/>
              <a:buFont typeface="Muli"/>
              <a:buNone/>
              <a:defRPr sz="4800">
                <a:solidFill>
                  <a:srgbClr val="FFFFFF"/>
                </a:solidFill>
                <a:latin typeface="Muli"/>
                <a:ea typeface="Muli"/>
                <a:cs typeface="Muli"/>
                <a:sym typeface="Muli"/>
              </a:defRPr>
            </a:lvl1pPr>
            <a:lvl2pPr lvl="1"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2pPr>
            <a:lvl3pPr lvl="2"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3pPr>
            <a:lvl4pPr lvl="3"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4pPr>
            <a:lvl5pPr lvl="4"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5pPr>
            <a:lvl6pPr lvl="5"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6pPr>
            <a:lvl7pPr lvl="6"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7pPr>
            <a:lvl8pPr lvl="7"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8pPr>
            <a:lvl9pPr lvl="8"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9pPr>
          </a:lstStyle>
          <a:p>
            <a:endParaRPr/>
          </a:p>
        </p:txBody>
      </p:sp>
      <p:sp>
        <p:nvSpPr>
          <p:cNvPr id="58" name="Google Shape;58;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59" name="Google Shape;59;p7"/>
          <p:cNvSpPr txBox="1">
            <a:spLocks noGrp="1"/>
          </p:cNvSpPr>
          <p:nvPr>
            <p:ph type="subTitle" idx="1"/>
          </p:nvPr>
        </p:nvSpPr>
        <p:spPr>
          <a:xfrm>
            <a:off x="539025" y="3575750"/>
            <a:ext cx="3828300" cy="4248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FFFFFF"/>
                </a:solidFill>
                <a:latin typeface="Muli"/>
                <a:ea typeface="Muli"/>
                <a:cs typeface="Muli"/>
                <a:sym typeface="Muli"/>
              </a:defRPr>
            </a:lvl1pPr>
            <a:lvl2pPr lvl="1">
              <a:spcBef>
                <a:spcPts val="1600"/>
              </a:spcBef>
              <a:spcAft>
                <a:spcPts val="0"/>
              </a:spcAft>
              <a:buNone/>
              <a:defRPr>
                <a:solidFill>
                  <a:srgbClr val="FFFFFF"/>
                </a:solidFill>
                <a:latin typeface="Muli"/>
                <a:ea typeface="Muli"/>
                <a:cs typeface="Muli"/>
                <a:sym typeface="Muli"/>
              </a:defRPr>
            </a:lvl2pPr>
            <a:lvl3pPr lvl="2">
              <a:spcBef>
                <a:spcPts val="1600"/>
              </a:spcBef>
              <a:spcAft>
                <a:spcPts val="0"/>
              </a:spcAft>
              <a:buNone/>
              <a:defRPr>
                <a:solidFill>
                  <a:srgbClr val="FFFFFF"/>
                </a:solidFill>
                <a:latin typeface="Muli"/>
                <a:ea typeface="Muli"/>
                <a:cs typeface="Muli"/>
                <a:sym typeface="Muli"/>
              </a:defRPr>
            </a:lvl3pPr>
            <a:lvl4pPr lvl="3">
              <a:spcBef>
                <a:spcPts val="1600"/>
              </a:spcBef>
              <a:spcAft>
                <a:spcPts val="0"/>
              </a:spcAft>
              <a:buNone/>
              <a:defRPr>
                <a:solidFill>
                  <a:srgbClr val="FFFFFF"/>
                </a:solidFill>
                <a:latin typeface="Muli"/>
                <a:ea typeface="Muli"/>
                <a:cs typeface="Muli"/>
                <a:sym typeface="Muli"/>
              </a:defRPr>
            </a:lvl4pPr>
            <a:lvl5pPr lvl="4">
              <a:spcBef>
                <a:spcPts val="1600"/>
              </a:spcBef>
              <a:spcAft>
                <a:spcPts val="0"/>
              </a:spcAft>
              <a:buNone/>
              <a:defRPr>
                <a:solidFill>
                  <a:srgbClr val="FFFFFF"/>
                </a:solidFill>
                <a:latin typeface="Muli"/>
                <a:ea typeface="Muli"/>
                <a:cs typeface="Muli"/>
                <a:sym typeface="Muli"/>
              </a:defRPr>
            </a:lvl5pPr>
            <a:lvl6pPr lvl="5">
              <a:spcBef>
                <a:spcPts val="1600"/>
              </a:spcBef>
              <a:spcAft>
                <a:spcPts val="0"/>
              </a:spcAft>
              <a:buNone/>
              <a:defRPr>
                <a:solidFill>
                  <a:srgbClr val="FFFFFF"/>
                </a:solidFill>
                <a:latin typeface="Muli"/>
                <a:ea typeface="Muli"/>
                <a:cs typeface="Muli"/>
                <a:sym typeface="Muli"/>
              </a:defRPr>
            </a:lvl6pPr>
            <a:lvl7pPr lvl="6">
              <a:spcBef>
                <a:spcPts val="1600"/>
              </a:spcBef>
              <a:spcAft>
                <a:spcPts val="0"/>
              </a:spcAft>
              <a:buNone/>
              <a:defRPr>
                <a:solidFill>
                  <a:srgbClr val="FFFFFF"/>
                </a:solidFill>
                <a:latin typeface="Muli"/>
                <a:ea typeface="Muli"/>
                <a:cs typeface="Muli"/>
                <a:sym typeface="Muli"/>
              </a:defRPr>
            </a:lvl7pPr>
            <a:lvl8pPr lvl="7">
              <a:spcBef>
                <a:spcPts val="1600"/>
              </a:spcBef>
              <a:spcAft>
                <a:spcPts val="0"/>
              </a:spcAft>
              <a:buNone/>
              <a:defRPr>
                <a:solidFill>
                  <a:srgbClr val="FFFFFF"/>
                </a:solidFill>
                <a:latin typeface="Muli"/>
                <a:ea typeface="Muli"/>
                <a:cs typeface="Muli"/>
                <a:sym typeface="Muli"/>
              </a:defRPr>
            </a:lvl8pPr>
            <a:lvl9pPr lvl="8">
              <a:spcBef>
                <a:spcPts val="1600"/>
              </a:spcBef>
              <a:spcAft>
                <a:spcPts val="1600"/>
              </a:spcAft>
              <a:buNone/>
              <a:defRPr>
                <a:solidFill>
                  <a:srgbClr val="FFFFFF"/>
                </a:solidFill>
                <a:latin typeface="Muli"/>
                <a:ea typeface="Muli"/>
                <a:cs typeface="Muli"/>
                <a:sym typeface="Muli"/>
              </a:defRPr>
            </a:lvl9pPr>
          </a:lstStyle>
          <a:p>
            <a:endParaRPr/>
          </a:p>
        </p:txBody>
      </p:sp>
      <p:pic>
        <p:nvPicPr>
          <p:cNvPr id="14" name="Picture 13">
            <a:extLst>
              <a:ext uri="{FF2B5EF4-FFF2-40B4-BE49-F238E27FC236}">
                <a16:creationId xmlns:a16="http://schemas.microsoft.com/office/drawing/2014/main" id="{7DC54292-A148-49F6-9AC6-64C6D5B7AFA4}"/>
              </a:ext>
            </a:extLst>
          </p:cNvPr>
          <p:cNvPicPr>
            <a:picLocks noChangeAspect="1"/>
          </p:cNvPicPr>
          <p:nvPr userDrawn="1"/>
        </p:nvPicPr>
        <p:blipFill>
          <a:blip r:embed="rId2"/>
          <a:stretch>
            <a:fillRect/>
          </a:stretch>
        </p:blipFill>
        <p:spPr>
          <a:xfrm>
            <a:off x="7371441" y="4764800"/>
            <a:ext cx="1375367" cy="194035"/>
          </a:xfrm>
          <a:prstGeom prst="rect">
            <a:avLst/>
          </a:prstGeom>
        </p:spPr>
      </p:pic>
    </p:spTree>
    <p:extLst>
      <p:ext uri="{BB962C8B-B14F-4D97-AF65-F5344CB8AC3E}">
        <p14:creationId xmlns:p14="http://schemas.microsoft.com/office/powerpoint/2010/main" val="8776145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1 1">
  <p:cSld name="Section header 1 1">
    <p:spTree>
      <p:nvGrpSpPr>
        <p:cNvPr id="1" name="Shape 60"/>
        <p:cNvGrpSpPr/>
        <p:nvPr/>
      </p:nvGrpSpPr>
      <p:grpSpPr>
        <a:xfrm>
          <a:off x="0" y="0"/>
          <a:ext cx="0" cy="0"/>
          <a:chOff x="0" y="0"/>
          <a:chExt cx="0" cy="0"/>
        </a:xfrm>
      </p:grpSpPr>
      <p:sp>
        <p:nvSpPr>
          <p:cNvPr id="61" name="Google Shape;61;p8"/>
          <p:cNvSpPr/>
          <p:nvPr/>
        </p:nvSpPr>
        <p:spPr>
          <a:xfrm>
            <a:off x="2147700" y="0"/>
            <a:ext cx="2595000" cy="5143500"/>
          </a:xfrm>
          <a:prstGeom prst="rect">
            <a:avLst/>
          </a:prstGeom>
          <a:solidFill>
            <a:srgbClr val="5477A7">
              <a:alpha val="803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2" name="Google Shape;62;p8"/>
          <p:cNvSpPr/>
          <p:nvPr/>
        </p:nvSpPr>
        <p:spPr>
          <a:xfrm>
            <a:off x="0" y="0"/>
            <a:ext cx="2147700" cy="5143500"/>
          </a:xfrm>
          <a:prstGeom prst="rect">
            <a:avLst/>
          </a:prstGeom>
          <a:solidFill>
            <a:srgbClr val="4E6E9A">
              <a:alpha val="803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3" name="Google Shape;63;p8"/>
          <p:cNvSpPr/>
          <p:nvPr/>
        </p:nvSpPr>
        <p:spPr>
          <a:xfrm>
            <a:off x="7119100" y="0"/>
            <a:ext cx="2025000" cy="5143500"/>
          </a:xfrm>
          <a:prstGeom prst="rect">
            <a:avLst/>
          </a:prstGeom>
          <a:solidFill>
            <a:srgbClr val="648DC6">
              <a:alpha val="803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4" name="Google Shape;64;p8"/>
          <p:cNvSpPr/>
          <p:nvPr/>
        </p:nvSpPr>
        <p:spPr>
          <a:xfrm>
            <a:off x="4742700" y="0"/>
            <a:ext cx="2376300" cy="5143500"/>
          </a:xfrm>
          <a:prstGeom prst="rect">
            <a:avLst/>
          </a:prstGeom>
          <a:solidFill>
            <a:srgbClr val="5A7FB3">
              <a:alpha val="803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5" name="Google Shape;65;p8"/>
          <p:cNvSpPr/>
          <p:nvPr/>
        </p:nvSpPr>
        <p:spPr>
          <a:xfrm rot="5400000">
            <a:off x="2035125" y="-107150"/>
            <a:ext cx="2393100" cy="6463200"/>
          </a:xfrm>
          <a:prstGeom prst="rect">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6" name="Google Shape;66;p8"/>
          <p:cNvSpPr txBox="1">
            <a:spLocks noGrp="1"/>
          </p:cNvSpPr>
          <p:nvPr>
            <p:ph type="title"/>
          </p:nvPr>
        </p:nvSpPr>
        <p:spPr>
          <a:xfrm>
            <a:off x="539025" y="2499500"/>
            <a:ext cx="5067900" cy="8418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FFFF"/>
              </a:buClr>
              <a:buSzPts val="4800"/>
              <a:buFont typeface="Muli"/>
              <a:buNone/>
              <a:defRPr sz="4800">
                <a:solidFill>
                  <a:srgbClr val="FFFFFF"/>
                </a:solidFill>
                <a:latin typeface="Muli"/>
                <a:ea typeface="Muli"/>
                <a:cs typeface="Muli"/>
                <a:sym typeface="Muli"/>
              </a:defRPr>
            </a:lvl1pPr>
            <a:lvl2pPr lvl="1"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2pPr>
            <a:lvl3pPr lvl="2"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3pPr>
            <a:lvl4pPr lvl="3"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4pPr>
            <a:lvl5pPr lvl="4"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5pPr>
            <a:lvl6pPr lvl="5"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6pPr>
            <a:lvl7pPr lvl="6"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7pPr>
            <a:lvl8pPr lvl="7"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8pPr>
            <a:lvl9pPr lvl="8"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9pPr>
          </a:lstStyle>
          <a:p>
            <a:endParaRPr/>
          </a:p>
        </p:txBody>
      </p:sp>
      <p:sp>
        <p:nvSpPr>
          <p:cNvPr id="67" name="Google Shape;67;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68" name="Google Shape;68;p8"/>
          <p:cNvSpPr txBox="1">
            <a:spLocks noGrp="1"/>
          </p:cNvSpPr>
          <p:nvPr>
            <p:ph type="subTitle" idx="1"/>
          </p:nvPr>
        </p:nvSpPr>
        <p:spPr>
          <a:xfrm>
            <a:off x="539025" y="3575750"/>
            <a:ext cx="3828300" cy="4248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FFFFFF"/>
                </a:solidFill>
              </a:defRPr>
            </a:lvl1pPr>
            <a:lvl2pPr lvl="1" rtl="0">
              <a:spcBef>
                <a:spcPts val="1600"/>
              </a:spcBef>
              <a:spcAft>
                <a:spcPts val="0"/>
              </a:spcAft>
              <a:buNone/>
              <a:defRPr>
                <a:solidFill>
                  <a:srgbClr val="FFFFFF"/>
                </a:solidFill>
              </a:defRPr>
            </a:lvl2pPr>
            <a:lvl3pPr lvl="2" rtl="0">
              <a:spcBef>
                <a:spcPts val="1600"/>
              </a:spcBef>
              <a:spcAft>
                <a:spcPts val="0"/>
              </a:spcAft>
              <a:buNone/>
              <a:defRPr>
                <a:solidFill>
                  <a:srgbClr val="FFFFFF"/>
                </a:solidFill>
              </a:defRPr>
            </a:lvl3pPr>
            <a:lvl4pPr lvl="3" rtl="0">
              <a:spcBef>
                <a:spcPts val="1600"/>
              </a:spcBef>
              <a:spcAft>
                <a:spcPts val="0"/>
              </a:spcAft>
              <a:buNone/>
              <a:defRPr>
                <a:solidFill>
                  <a:srgbClr val="FFFFFF"/>
                </a:solidFill>
              </a:defRPr>
            </a:lvl4pPr>
            <a:lvl5pPr lvl="4" rtl="0">
              <a:spcBef>
                <a:spcPts val="1600"/>
              </a:spcBef>
              <a:spcAft>
                <a:spcPts val="0"/>
              </a:spcAft>
              <a:buNone/>
              <a:defRPr>
                <a:solidFill>
                  <a:srgbClr val="FFFFFF"/>
                </a:solidFill>
              </a:defRPr>
            </a:lvl5pPr>
            <a:lvl6pPr lvl="5" rtl="0">
              <a:spcBef>
                <a:spcPts val="1600"/>
              </a:spcBef>
              <a:spcAft>
                <a:spcPts val="0"/>
              </a:spcAft>
              <a:buNone/>
              <a:defRPr>
                <a:solidFill>
                  <a:srgbClr val="FFFFFF"/>
                </a:solidFill>
              </a:defRPr>
            </a:lvl6pPr>
            <a:lvl7pPr lvl="6" rtl="0">
              <a:spcBef>
                <a:spcPts val="1600"/>
              </a:spcBef>
              <a:spcAft>
                <a:spcPts val="0"/>
              </a:spcAft>
              <a:buNone/>
              <a:defRPr>
                <a:solidFill>
                  <a:srgbClr val="FFFFFF"/>
                </a:solidFill>
              </a:defRPr>
            </a:lvl7pPr>
            <a:lvl8pPr lvl="7" rtl="0">
              <a:spcBef>
                <a:spcPts val="1600"/>
              </a:spcBef>
              <a:spcAft>
                <a:spcPts val="0"/>
              </a:spcAft>
              <a:buNone/>
              <a:defRPr>
                <a:solidFill>
                  <a:srgbClr val="FFFFFF"/>
                </a:solidFill>
              </a:defRPr>
            </a:lvl8pPr>
            <a:lvl9pPr lvl="8" rtl="0">
              <a:spcBef>
                <a:spcPts val="1600"/>
              </a:spcBef>
              <a:spcAft>
                <a:spcPts val="1600"/>
              </a:spcAft>
              <a:buNone/>
              <a:defRPr>
                <a:solidFill>
                  <a:srgbClr val="FFFFFF"/>
                </a:solidFill>
              </a:defRPr>
            </a:lvl9pPr>
          </a:lstStyle>
          <a:p>
            <a:endParaRPr/>
          </a:p>
        </p:txBody>
      </p:sp>
      <p:sp>
        <p:nvSpPr>
          <p:cNvPr id="69" name="Google Shape;69;p8"/>
          <p:cNvSpPr/>
          <p:nvPr/>
        </p:nvSpPr>
        <p:spPr>
          <a:xfrm rot="5400000">
            <a:off x="5612775" y="2783050"/>
            <a:ext cx="2383800" cy="682800"/>
          </a:xfrm>
          <a:prstGeom prst="triangle">
            <a:avLst>
              <a:gd name="adj" fmla="val 50126"/>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pic>
        <p:nvPicPr>
          <p:cNvPr id="12" name="Picture 11">
            <a:extLst>
              <a:ext uri="{FF2B5EF4-FFF2-40B4-BE49-F238E27FC236}">
                <a16:creationId xmlns:a16="http://schemas.microsoft.com/office/drawing/2014/main" id="{65B813AC-E5C2-4402-AF37-FE13391EC766}"/>
              </a:ext>
            </a:extLst>
          </p:cNvPr>
          <p:cNvPicPr>
            <a:picLocks noChangeAspect="1"/>
          </p:cNvPicPr>
          <p:nvPr userDrawn="1"/>
        </p:nvPicPr>
        <p:blipFill>
          <a:blip r:embed="rId2"/>
          <a:stretch>
            <a:fillRect/>
          </a:stretch>
        </p:blipFill>
        <p:spPr>
          <a:xfrm>
            <a:off x="7371441" y="4764800"/>
            <a:ext cx="1375367" cy="194035"/>
          </a:xfrm>
          <a:prstGeom prst="rect">
            <a:avLst/>
          </a:prstGeom>
        </p:spPr>
      </p:pic>
    </p:spTree>
    <p:extLst>
      <p:ext uri="{BB962C8B-B14F-4D97-AF65-F5344CB8AC3E}">
        <p14:creationId xmlns:p14="http://schemas.microsoft.com/office/powerpoint/2010/main" val="24003518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1 1 1">
  <p:cSld name="Section header 1 1 1">
    <p:spTree>
      <p:nvGrpSpPr>
        <p:cNvPr id="1" name="Shape 70"/>
        <p:cNvGrpSpPr/>
        <p:nvPr/>
      </p:nvGrpSpPr>
      <p:grpSpPr>
        <a:xfrm>
          <a:off x="0" y="0"/>
          <a:ext cx="0" cy="0"/>
          <a:chOff x="0" y="0"/>
          <a:chExt cx="0" cy="0"/>
        </a:xfrm>
      </p:grpSpPr>
      <p:sp>
        <p:nvSpPr>
          <p:cNvPr id="71" name="Google Shape;71;p9"/>
          <p:cNvSpPr/>
          <p:nvPr/>
        </p:nvSpPr>
        <p:spPr>
          <a:xfrm rot="5400000">
            <a:off x="2005200" y="-1993650"/>
            <a:ext cx="5133600" cy="9130800"/>
          </a:xfrm>
          <a:prstGeom prst="rect">
            <a:avLst/>
          </a:prstGeom>
          <a:solidFill>
            <a:srgbClr val="38444A">
              <a:alpha val="430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72" name="Google Shape;72;p9"/>
          <p:cNvSpPr txBox="1">
            <a:spLocks noGrp="1"/>
          </p:cNvSpPr>
          <p:nvPr>
            <p:ph type="title"/>
          </p:nvPr>
        </p:nvSpPr>
        <p:spPr>
          <a:xfrm>
            <a:off x="539025" y="2347100"/>
            <a:ext cx="5067900" cy="8418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FFFF"/>
              </a:buClr>
              <a:buSzPts val="4800"/>
              <a:buFont typeface="Muli"/>
              <a:buNone/>
              <a:defRPr sz="4800">
                <a:solidFill>
                  <a:srgbClr val="FFFFFF"/>
                </a:solidFill>
                <a:latin typeface="Muli"/>
                <a:ea typeface="Muli"/>
                <a:cs typeface="Muli"/>
                <a:sym typeface="Muli"/>
              </a:defRPr>
            </a:lvl1pPr>
            <a:lvl2pPr lvl="1"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2pPr>
            <a:lvl3pPr lvl="2"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3pPr>
            <a:lvl4pPr lvl="3"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4pPr>
            <a:lvl5pPr lvl="4"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5pPr>
            <a:lvl6pPr lvl="5"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6pPr>
            <a:lvl7pPr lvl="6"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7pPr>
            <a:lvl8pPr lvl="7"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8pPr>
            <a:lvl9pPr lvl="8"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9pPr>
          </a:lstStyle>
          <a:p>
            <a:endParaRPr/>
          </a:p>
        </p:txBody>
      </p:sp>
      <p:sp>
        <p:nvSpPr>
          <p:cNvPr id="73" name="Google Shape;73;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74" name="Google Shape;74;p9"/>
          <p:cNvSpPr txBox="1">
            <a:spLocks noGrp="1"/>
          </p:cNvSpPr>
          <p:nvPr>
            <p:ph type="subTitle" idx="1"/>
          </p:nvPr>
        </p:nvSpPr>
        <p:spPr>
          <a:xfrm>
            <a:off x="539025" y="3575750"/>
            <a:ext cx="3828300" cy="4248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FFFFFF"/>
                </a:solidFill>
              </a:defRPr>
            </a:lvl1pPr>
            <a:lvl2pPr lvl="1" rtl="0">
              <a:spcBef>
                <a:spcPts val="1600"/>
              </a:spcBef>
              <a:spcAft>
                <a:spcPts val="0"/>
              </a:spcAft>
              <a:buNone/>
              <a:defRPr>
                <a:solidFill>
                  <a:srgbClr val="FFFFFF"/>
                </a:solidFill>
              </a:defRPr>
            </a:lvl2pPr>
            <a:lvl3pPr lvl="2" rtl="0">
              <a:spcBef>
                <a:spcPts val="1600"/>
              </a:spcBef>
              <a:spcAft>
                <a:spcPts val="0"/>
              </a:spcAft>
              <a:buNone/>
              <a:defRPr>
                <a:solidFill>
                  <a:srgbClr val="FFFFFF"/>
                </a:solidFill>
              </a:defRPr>
            </a:lvl3pPr>
            <a:lvl4pPr lvl="3" rtl="0">
              <a:spcBef>
                <a:spcPts val="1600"/>
              </a:spcBef>
              <a:spcAft>
                <a:spcPts val="0"/>
              </a:spcAft>
              <a:buNone/>
              <a:defRPr>
                <a:solidFill>
                  <a:srgbClr val="FFFFFF"/>
                </a:solidFill>
              </a:defRPr>
            </a:lvl4pPr>
            <a:lvl5pPr lvl="4" rtl="0">
              <a:spcBef>
                <a:spcPts val="1600"/>
              </a:spcBef>
              <a:spcAft>
                <a:spcPts val="0"/>
              </a:spcAft>
              <a:buNone/>
              <a:defRPr>
                <a:solidFill>
                  <a:srgbClr val="FFFFFF"/>
                </a:solidFill>
              </a:defRPr>
            </a:lvl5pPr>
            <a:lvl6pPr lvl="5" rtl="0">
              <a:spcBef>
                <a:spcPts val="1600"/>
              </a:spcBef>
              <a:spcAft>
                <a:spcPts val="0"/>
              </a:spcAft>
              <a:buNone/>
              <a:defRPr>
                <a:solidFill>
                  <a:srgbClr val="FFFFFF"/>
                </a:solidFill>
              </a:defRPr>
            </a:lvl6pPr>
            <a:lvl7pPr lvl="6" rtl="0">
              <a:spcBef>
                <a:spcPts val="1600"/>
              </a:spcBef>
              <a:spcAft>
                <a:spcPts val="0"/>
              </a:spcAft>
              <a:buNone/>
              <a:defRPr>
                <a:solidFill>
                  <a:srgbClr val="FFFFFF"/>
                </a:solidFill>
              </a:defRPr>
            </a:lvl7pPr>
            <a:lvl8pPr lvl="7" rtl="0">
              <a:spcBef>
                <a:spcPts val="1600"/>
              </a:spcBef>
              <a:spcAft>
                <a:spcPts val="0"/>
              </a:spcAft>
              <a:buNone/>
              <a:defRPr>
                <a:solidFill>
                  <a:srgbClr val="FFFFFF"/>
                </a:solidFill>
              </a:defRPr>
            </a:lvl8pPr>
            <a:lvl9pPr lvl="8" rtl="0">
              <a:spcBef>
                <a:spcPts val="1600"/>
              </a:spcBef>
              <a:spcAft>
                <a:spcPts val="1600"/>
              </a:spcAft>
              <a:buNone/>
              <a:defRPr>
                <a:solidFill>
                  <a:srgbClr val="FFFFFF"/>
                </a:solidFill>
              </a:defRPr>
            </a:lvl9pPr>
          </a:lstStyle>
          <a:p>
            <a:endParaRPr/>
          </a:p>
        </p:txBody>
      </p:sp>
      <p:grpSp>
        <p:nvGrpSpPr>
          <p:cNvPr id="75" name="Google Shape;75;p9"/>
          <p:cNvGrpSpPr/>
          <p:nvPr/>
        </p:nvGrpSpPr>
        <p:grpSpPr>
          <a:xfrm>
            <a:off x="684763" y="3506750"/>
            <a:ext cx="3536825" cy="69000"/>
            <a:chOff x="684763" y="3506750"/>
            <a:chExt cx="3536825" cy="69000"/>
          </a:xfrm>
        </p:grpSpPr>
        <p:sp>
          <p:nvSpPr>
            <p:cNvPr id="76" name="Google Shape;76;p9"/>
            <p:cNvSpPr/>
            <p:nvPr/>
          </p:nvSpPr>
          <p:spPr>
            <a:xfrm>
              <a:off x="1515450" y="3506750"/>
              <a:ext cx="1003800" cy="69000"/>
            </a:xfrm>
            <a:prstGeom prst="rect">
              <a:avLst/>
            </a:prstGeom>
            <a:solidFill>
              <a:srgbClr val="5477A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77" name="Google Shape;77;p9"/>
            <p:cNvSpPr/>
            <p:nvPr/>
          </p:nvSpPr>
          <p:spPr>
            <a:xfrm>
              <a:off x="684763" y="3506750"/>
              <a:ext cx="830700" cy="69000"/>
            </a:xfrm>
            <a:prstGeom prst="rect">
              <a:avLst/>
            </a:prstGeom>
            <a:solidFill>
              <a:srgbClr val="4E6E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78" name="Google Shape;78;p9"/>
            <p:cNvSpPr/>
            <p:nvPr/>
          </p:nvSpPr>
          <p:spPr>
            <a:xfrm>
              <a:off x="3438288" y="3506750"/>
              <a:ext cx="783300" cy="69000"/>
            </a:xfrm>
            <a:prstGeom prst="rect">
              <a:avLst/>
            </a:prstGeom>
            <a:solidFill>
              <a:srgbClr val="648D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79" name="Google Shape;79;p9"/>
            <p:cNvSpPr/>
            <p:nvPr/>
          </p:nvSpPr>
          <p:spPr>
            <a:xfrm>
              <a:off x="2519144" y="3506750"/>
              <a:ext cx="918900" cy="69000"/>
            </a:xfrm>
            <a:prstGeom prst="rect">
              <a:avLst/>
            </a:prstGeom>
            <a:solidFill>
              <a:srgbClr val="5A7FB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sp>
        <p:nvSpPr>
          <p:cNvPr id="80" name="Google Shape;80;p9"/>
          <p:cNvSpPr txBox="1">
            <a:spLocks noGrp="1"/>
          </p:cNvSpPr>
          <p:nvPr>
            <p:ph type="subTitle" idx="2"/>
          </p:nvPr>
        </p:nvSpPr>
        <p:spPr>
          <a:xfrm>
            <a:off x="656400" y="1685100"/>
            <a:ext cx="5182800" cy="344100"/>
          </a:xfrm>
          <a:prstGeom prst="rect">
            <a:avLst/>
          </a:prstGeom>
        </p:spPr>
        <p:txBody>
          <a:bodyPr spcFirstLastPara="1" wrap="square" lIns="91425" tIns="91425" rIns="91425" bIns="91425" anchor="t" anchorCtr="0">
            <a:noAutofit/>
          </a:bodyPr>
          <a:lstStyle>
            <a:lvl1pPr lvl="0">
              <a:spcBef>
                <a:spcPts val="0"/>
              </a:spcBef>
              <a:spcAft>
                <a:spcPts val="0"/>
              </a:spcAft>
              <a:buNone/>
              <a:defRPr sz="1000">
                <a:solidFill>
                  <a:srgbClr val="FFFFFF"/>
                </a:solidFill>
                <a:latin typeface="Muli"/>
                <a:ea typeface="Muli"/>
                <a:cs typeface="Muli"/>
                <a:sym typeface="Muli"/>
              </a:defRPr>
            </a:lvl1pPr>
            <a:lvl2pPr lvl="1">
              <a:spcBef>
                <a:spcPts val="1600"/>
              </a:spcBef>
              <a:spcAft>
                <a:spcPts val="0"/>
              </a:spcAft>
              <a:buNone/>
              <a:defRPr sz="1000">
                <a:solidFill>
                  <a:srgbClr val="FFFFFF"/>
                </a:solidFill>
                <a:latin typeface="Muli"/>
                <a:ea typeface="Muli"/>
                <a:cs typeface="Muli"/>
                <a:sym typeface="Muli"/>
              </a:defRPr>
            </a:lvl2pPr>
            <a:lvl3pPr lvl="2">
              <a:spcBef>
                <a:spcPts val="1600"/>
              </a:spcBef>
              <a:spcAft>
                <a:spcPts val="0"/>
              </a:spcAft>
              <a:buNone/>
              <a:defRPr sz="1000">
                <a:solidFill>
                  <a:srgbClr val="FFFFFF"/>
                </a:solidFill>
                <a:latin typeface="Muli"/>
                <a:ea typeface="Muli"/>
                <a:cs typeface="Muli"/>
                <a:sym typeface="Muli"/>
              </a:defRPr>
            </a:lvl3pPr>
            <a:lvl4pPr lvl="3">
              <a:spcBef>
                <a:spcPts val="1600"/>
              </a:spcBef>
              <a:spcAft>
                <a:spcPts val="0"/>
              </a:spcAft>
              <a:buNone/>
              <a:defRPr sz="1000">
                <a:solidFill>
                  <a:srgbClr val="FFFFFF"/>
                </a:solidFill>
                <a:latin typeface="Muli"/>
                <a:ea typeface="Muli"/>
                <a:cs typeface="Muli"/>
                <a:sym typeface="Muli"/>
              </a:defRPr>
            </a:lvl4pPr>
            <a:lvl5pPr lvl="4">
              <a:spcBef>
                <a:spcPts val="1600"/>
              </a:spcBef>
              <a:spcAft>
                <a:spcPts val="0"/>
              </a:spcAft>
              <a:buNone/>
              <a:defRPr sz="1000">
                <a:solidFill>
                  <a:srgbClr val="FFFFFF"/>
                </a:solidFill>
                <a:latin typeface="Muli"/>
                <a:ea typeface="Muli"/>
                <a:cs typeface="Muli"/>
                <a:sym typeface="Muli"/>
              </a:defRPr>
            </a:lvl5pPr>
            <a:lvl6pPr lvl="5">
              <a:spcBef>
                <a:spcPts val="1600"/>
              </a:spcBef>
              <a:spcAft>
                <a:spcPts val="0"/>
              </a:spcAft>
              <a:buNone/>
              <a:defRPr sz="1000">
                <a:solidFill>
                  <a:srgbClr val="FFFFFF"/>
                </a:solidFill>
                <a:latin typeface="Muli"/>
                <a:ea typeface="Muli"/>
                <a:cs typeface="Muli"/>
                <a:sym typeface="Muli"/>
              </a:defRPr>
            </a:lvl6pPr>
            <a:lvl7pPr lvl="6">
              <a:spcBef>
                <a:spcPts val="1600"/>
              </a:spcBef>
              <a:spcAft>
                <a:spcPts val="0"/>
              </a:spcAft>
              <a:buNone/>
              <a:defRPr sz="1000">
                <a:solidFill>
                  <a:srgbClr val="FFFFFF"/>
                </a:solidFill>
                <a:latin typeface="Muli"/>
                <a:ea typeface="Muli"/>
                <a:cs typeface="Muli"/>
                <a:sym typeface="Muli"/>
              </a:defRPr>
            </a:lvl7pPr>
            <a:lvl8pPr lvl="7">
              <a:spcBef>
                <a:spcPts val="1600"/>
              </a:spcBef>
              <a:spcAft>
                <a:spcPts val="0"/>
              </a:spcAft>
              <a:buNone/>
              <a:defRPr sz="1000">
                <a:solidFill>
                  <a:srgbClr val="FFFFFF"/>
                </a:solidFill>
                <a:latin typeface="Muli"/>
                <a:ea typeface="Muli"/>
                <a:cs typeface="Muli"/>
                <a:sym typeface="Muli"/>
              </a:defRPr>
            </a:lvl8pPr>
            <a:lvl9pPr lvl="8">
              <a:spcBef>
                <a:spcPts val="1600"/>
              </a:spcBef>
              <a:spcAft>
                <a:spcPts val="1600"/>
              </a:spcAft>
              <a:buNone/>
              <a:defRPr sz="1000">
                <a:solidFill>
                  <a:srgbClr val="FFFFFF"/>
                </a:solidFill>
                <a:latin typeface="Muli"/>
                <a:ea typeface="Muli"/>
                <a:cs typeface="Muli"/>
                <a:sym typeface="Muli"/>
              </a:defRPr>
            </a:lvl9pPr>
          </a:lstStyle>
          <a:p>
            <a:endParaRPr/>
          </a:p>
        </p:txBody>
      </p:sp>
      <p:pic>
        <p:nvPicPr>
          <p:cNvPr id="12" name="Picture 11">
            <a:extLst>
              <a:ext uri="{FF2B5EF4-FFF2-40B4-BE49-F238E27FC236}">
                <a16:creationId xmlns:a16="http://schemas.microsoft.com/office/drawing/2014/main" id="{A85108BD-A7A7-42CF-B499-A42A9B29B1D8}"/>
              </a:ext>
            </a:extLst>
          </p:cNvPr>
          <p:cNvPicPr>
            <a:picLocks noChangeAspect="1"/>
          </p:cNvPicPr>
          <p:nvPr userDrawn="1"/>
        </p:nvPicPr>
        <p:blipFill>
          <a:blip r:embed="rId2"/>
          <a:stretch>
            <a:fillRect/>
          </a:stretch>
        </p:blipFill>
        <p:spPr>
          <a:xfrm>
            <a:off x="7479487" y="4566199"/>
            <a:ext cx="1375367" cy="194035"/>
          </a:xfrm>
          <a:prstGeom prst="rect">
            <a:avLst/>
          </a:prstGeom>
        </p:spPr>
      </p:pic>
    </p:spTree>
    <p:extLst>
      <p:ext uri="{BB962C8B-B14F-4D97-AF65-F5344CB8AC3E}">
        <p14:creationId xmlns:p14="http://schemas.microsoft.com/office/powerpoint/2010/main" val="1098272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1"/>
        <p:cNvGrpSpPr/>
        <p:nvPr/>
      </p:nvGrpSpPr>
      <p:grpSpPr>
        <a:xfrm>
          <a:off x="0" y="0"/>
          <a:ext cx="0" cy="0"/>
          <a:chOff x="0" y="0"/>
          <a:chExt cx="0" cy="0"/>
        </a:xfrm>
      </p:grpSpPr>
      <p:sp>
        <p:nvSpPr>
          <p:cNvPr id="82" name="Google Shape;82;p10"/>
          <p:cNvSpPr txBox="1">
            <a:spLocks noGrp="1"/>
          </p:cNvSpPr>
          <p:nvPr>
            <p:ph type="title"/>
          </p:nvPr>
        </p:nvSpPr>
        <p:spPr>
          <a:xfrm>
            <a:off x="370483" y="445025"/>
            <a:ext cx="8460000" cy="572700"/>
          </a:xfrm>
          <a:prstGeom prst="rect">
            <a:avLst/>
          </a:prstGeom>
        </p:spPr>
        <p:txBody>
          <a:bodyPr spcFirstLastPara="1" wrap="square" lIns="91425" tIns="91425" rIns="91425" bIns="91425" anchor="t" anchorCtr="0">
            <a:noAutofit/>
          </a:bodyPr>
          <a:lstStyle>
            <a:lvl1pPr lvl="0">
              <a:spcBef>
                <a:spcPts val="0"/>
              </a:spcBef>
              <a:spcAft>
                <a:spcPts val="0"/>
              </a:spcAft>
              <a:buClr>
                <a:srgbClr val="4E6F9B"/>
              </a:buClr>
              <a:buSzPts val="2800"/>
              <a:buFont typeface="Muli"/>
              <a:buNone/>
              <a:defRPr>
                <a:solidFill>
                  <a:srgbClr val="4E6F9B"/>
                </a:solidFill>
                <a:latin typeface="Muli"/>
                <a:ea typeface="Muli"/>
                <a:cs typeface="Muli"/>
                <a:sym typeface="Muli"/>
              </a:defRPr>
            </a:lvl1pPr>
            <a:lvl2pPr lvl="1">
              <a:spcBef>
                <a:spcPts val="0"/>
              </a:spcBef>
              <a:spcAft>
                <a:spcPts val="0"/>
              </a:spcAft>
              <a:buClr>
                <a:srgbClr val="4E6F9B"/>
              </a:buClr>
              <a:buSzPts val="2800"/>
              <a:buFont typeface="Muli"/>
              <a:buNone/>
              <a:defRPr>
                <a:solidFill>
                  <a:srgbClr val="4E6F9B"/>
                </a:solidFill>
                <a:latin typeface="Muli"/>
                <a:ea typeface="Muli"/>
                <a:cs typeface="Muli"/>
                <a:sym typeface="Muli"/>
              </a:defRPr>
            </a:lvl2pPr>
            <a:lvl3pPr lvl="2">
              <a:spcBef>
                <a:spcPts val="0"/>
              </a:spcBef>
              <a:spcAft>
                <a:spcPts val="0"/>
              </a:spcAft>
              <a:buClr>
                <a:srgbClr val="4E6F9B"/>
              </a:buClr>
              <a:buSzPts val="2800"/>
              <a:buFont typeface="Muli"/>
              <a:buNone/>
              <a:defRPr>
                <a:solidFill>
                  <a:srgbClr val="4E6F9B"/>
                </a:solidFill>
                <a:latin typeface="Muli"/>
                <a:ea typeface="Muli"/>
                <a:cs typeface="Muli"/>
                <a:sym typeface="Muli"/>
              </a:defRPr>
            </a:lvl3pPr>
            <a:lvl4pPr lvl="3">
              <a:spcBef>
                <a:spcPts val="0"/>
              </a:spcBef>
              <a:spcAft>
                <a:spcPts val="0"/>
              </a:spcAft>
              <a:buClr>
                <a:srgbClr val="4E6F9B"/>
              </a:buClr>
              <a:buSzPts val="2800"/>
              <a:buFont typeface="Muli"/>
              <a:buNone/>
              <a:defRPr>
                <a:solidFill>
                  <a:srgbClr val="4E6F9B"/>
                </a:solidFill>
                <a:latin typeface="Muli"/>
                <a:ea typeface="Muli"/>
                <a:cs typeface="Muli"/>
                <a:sym typeface="Muli"/>
              </a:defRPr>
            </a:lvl4pPr>
            <a:lvl5pPr lvl="4">
              <a:spcBef>
                <a:spcPts val="0"/>
              </a:spcBef>
              <a:spcAft>
                <a:spcPts val="0"/>
              </a:spcAft>
              <a:buClr>
                <a:srgbClr val="4E6F9B"/>
              </a:buClr>
              <a:buSzPts val="2800"/>
              <a:buFont typeface="Muli"/>
              <a:buNone/>
              <a:defRPr>
                <a:solidFill>
                  <a:srgbClr val="4E6F9B"/>
                </a:solidFill>
                <a:latin typeface="Muli"/>
                <a:ea typeface="Muli"/>
                <a:cs typeface="Muli"/>
                <a:sym typeface="Muli"/>
              </a:defRPr>
            </a:lvl5pPr>
            <a:lvl6pPr lvl="5">
              <a:spcBef>
                <a:spcPts val="0"/>
              </a:spcBef>
              <a:spcAft>
                <a:spcPts val="0"/>
              </a:spcAft>
              <a:buClr>
                <a:srgbClr val="4E6F9B"/>
              </a:buClr>
              <a:buSzPts val="2800"/>
              <a:buFont typeface="Muli"/>
              <a:buNone/>
              <a:defRPr>
                <a:solidFill>
                  <a:srgbClr val="4E6F9B"/>
                </a:solidFill>
                <a:latin typeface="Muli"/>
                <a:ea typeface="Muli"/>
                <a:cs typeface="Muli"/>
                <a:sym typeface="Muli"/>
              </a:defRPr>
            </a:lvl6pPr>
            <a:lvl7pPr lvl="6">
              <a:spcBef>
                <a:spcPts val="0"/>
              </a:spcBef>
              <a:spcAft>
                <a:spcPts val="0"/>
              </a:spcAft>
              <a:buClr>
                <a:srgbClr val="4E6F9B"/>
              </a:buClr>
              <a:buSzPts val="2800"/>
              <a:buFont typeface="Muli"/>
              <a:buNone/>
              <a:defRPr>
                <a:solidFill>
                  <a:srgbClr val="4E6F9B"/>
                </a:solidFill>
                <a:latin typeface="Muli"/>
                <a:ea typeface="Muli"/>
                <a:cs typeface="Muli"/>
                <a:sym typeface="Muli"/>
              </a:defRPr>
            </a:lvl7pPr>
            <a:lvl8pPr lvl="7">
              <a:spcBef>
                <a:spcPts val="0"/>
              </a:spcBef>
              <a:spcAft>
                <a:spcPts val="0"/>
              </a:spcAft>
              <a:buClr>
                <a:srgbClr val="4E6F9B"/>
              </a:buClr>
              <a:buSzPts val="2800"/>
              <a:buFont typeface="Muli"/>
              <a:buNone/>
              <a:defRPr>
                <a:solidFill>
                  <a:srgbClr val="4E6F9B"/>
                </a:solidFill>
                <a:latin typeface="Muli"/>
                <a:ea typeface="Muli"/>
                <a:cs typeface="Muli"/>
                <a:sym typeface="Muli"/>
              </a:defRPr>
            </a:lvl8pPr>
            <a:lvl9pPr lvl="8">
              <a:spcBef>
                <a:spcPts val="0"/>
              </a:spcBef>
              <a:spcAft>
                <a:spcPts val="0"/>
              </a:spcAft>
              <a:buClr>
                <a:srgbClr val="4E6F9B"/>
              </a:buClr>
              <a:buSzPts val="2800"/>
              <a:buFont typeface="Muli"/>
              <a:buNone/>
              <a:defRPr>
                <a:solidFill>
                  <a:srgbClr val="4E6F9B"/>
                </a:solidFill>
                <a:latin typeface="Muli"/>
                <a:ea typeface="Muli"/>
                <a:cs typeface="Muli"/>
                <a:sym typeface="Muli"/>
              </a:defRPr>
            </a:lvl9pPr>
          </a:lstStyle>
          <a:p>
            <a:endParaRPr/>
          </a:p>
        </p:txBody>
      </p:sp>
      <p:sp>
        <p:nvSpPr>
          <p:cNvPr id="83" name="Google Shape;83;p10"/>
          <p:cNvSpPr txBox="1">
            <a:spLocks noGrp="1"/>
          </p:cNvSpPr>
          <p:nvPr>
            <p:ph type="body" idx="1"/>
          </p:nvPr>
        </p:nvSpPr>
        <p:spPr>
          <a:xfrm>
            <a:off x="370475" y="1348400"/>
            <a:ext cx="84600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Font typeface="Muli"/>
              <a:buChar char="●"/>
              <a:defRPr>
                <a:latin typeface="Muli"/>
                <a:ea typeface="Muli"/>
                <a:cs typeface="Muli"/>
                <a:sym typeface="Muli"/>
              </a:defRPr>
            </a:lvl1pPr>
            <a:lvl2pPr marL="914400" lvl="1" indent="-317500">
              <a:spcBef>
                <a:spcPts val="1600"/>
              </a:spcBef>
              <a:spcAft>
                <a:spcPts val="0"/>
              </a:spcAft>
              <a:buSzPts val="1400"/>
              <a:buFont typeface="Muli"/>
              <a:buChar char="○"/>
              <a:defRPr>
                <a:latin typeface="Muli"/>
                <a:ea typeface="Muli"/>
                <a:cs typeface="Muli"/>
                <a:sym typeface="Muli"/>
              </a:defRPr>
            </a:lvl2pPr>
            <a:lvl3pPr marL="1371600" lvl="2" indent="-317500">
              <a:spcBef>
                <a:spcPts val="1600"/>
              </a:spcBef>
              <a:spcAft>
                <a:spcPts val="0"/>
              </a:spcAft>
              <a:buSzPts val="1400"/>
              <a:buFont typeface="Muli"/>
              <a:buChar char="■"/>
              <a:defRPr>
                <a:latin typeface="Muli"/>
                <a:ea typeface="Muli"/>
                <a:cs typeface="Muli"/>
                <a:sym typeface="Muli"/>
              </a:defRPr>
            </a:lvl3pPr>
            <a:lvl4pPr marL="1828800" lvl="3" indent="-317500">
              <a:spcBef>
                <a:spcPts val="1600"/>
              </a:spcBef>
              <a:spcAft>
                <a:spcPts val="0"/>
              </a:spcAft>
              <a:buSzPts val="1400"/>
              <a:buFont typeface="Muli"/>
              <a:buChar char="●"/>
              <a:defRPr>
                <a:latin typeface="Muli"/>
                <a:ea typeface="Muli"/>
                <a:cs typeface="Muli"/>
                <a:sym typeface="Muli"/>
              </a:defRPr>
            </a:lvl4pPr>
            <a:lvl5pPr marL="2286000" lvl="4" indent="-317500">
              <a:spcBef>
                <a:spcPts val="1600"/>
              </a:spcBef>
              <a:spcAft>
                <a:spcPts val="0"/>
              </a:spcAft>
              <a:buSzPts val="1400"/>
              <a:buFont typeface="Muli"/>
              <a:buChar char="○"/>
              <a:defRPr>
                <a:latin typeface="Muli"/>
                <a:ea typeface="Muli"/>
                <a:cs typeface="Muli"/>
                <a:sym typeface="Muli"/>
              </a:defRPr>
            </a:lvl5pPr>
            <a:lvl6pPr marL="2743200" lvl="5" indent="-317500">
              <a:spcBef>
                <a:spcPts val="1600"/>
              </a:spcBef>
              <a:spcAft>
                <a:spcPts val="0"/>
              </a:spcAft>
              <a:buSzPts val="1400"/>
              <a:buFont typeface="Muli"/>
              <a:buChar char="■"/>
              <a:defRPr>
                <a:latin typeface="Muli"/>
                <a:ea typeface="Muli"/>
                <a:cs typeface="Muli"/>
                <a:sym typeface="Muli"/>
              </a:defRPr>
            </a:lvl6pPr>
            <a:lvl7pPr marL="3200400" lvl="6" indent="-317500">
              <a:spcBef>
                <a:spcPts val="1600"/>
              </a:spcBef>
              <a:spcAft>
                <a:spcPts val="0"/>
              </a:spcAft>
              <a:buSzPts val="1400"/>
              <a:buFont typeface="Muli"/>
              <a:buChar char="●"/>
              <a:defRPr>
                <a:latin typeface="Muli"/>
                <a:ea typeface="Muli"/>
                <a:cs typeface="Muli"/>
                <a:sym typeface="Muli"/>
              </a:defRPr>
            </a:lvl7pPr>
            <a:lvl8pPr marL="3657600" lvl="7" indent="-317500">
              <a:spcBef>
                <a:spcPts val="1600"/>
              </a:spcBef>
              <a:spcAft>
                <a:spcPts val="0"/>
              </a:spcAft>
              <a:buSzPts val="1400"/>
              <a:buFont typeface="Muli"/>
              <a:buChar char="○"/>
              <a:defRPr>
                <a:latin typeface="Muli"/>
                <a:ea typeface="Muli"/>
                <a:cs typeface="Muli"/>
                <a:sym typeface="Muli"/>
              </a:defRPr>
            </a:lvl8pPr>
            <a:lvl9pPr marL="4114800" lvl="8" indent="-317500">
              <a:spcBef>
                <a:spcPts val="1600"/>
              </a:spcBef>
              <a:spcAft>
                <a:spcPts val="1600"/>
              </a:spcAft>
              <a:buSzPts val="1400"/>
              <a:buFont typeface="Muli"/>
              <a:buChar char="■"/>
              <a:defRPr>
                <a:latin typeface="Muli"/>
                <a:ea typeface="Muli"/>
                <a:cs typeface="Muli"/>
                <a:sym typeface="Muli"/>
              </a:defRPr>
            </a:lvl9pPr>
          </a:lstStyle>
          <a:p>
            <a:endParaRPr/>
          </a:p>
        </p:txBody>
      </p:sp>
      <p:sp>
        <p:nvSpPr>
          <p:cNvPr id="84" name="Google Shape;8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85" name="Google Shape;85;p10"/>
          <p:cNvGrpSpPr/>
          <p:nvPr/>
        </p:nvGrpSpPr>
        <p:grpSpPr>
          <a:xfrm rot="-5400000">
            <a:off x="-47651" y="696877"/>
            <a:ext cx="649715" cy="69000"/>
            <a:chOff x="684763" y="3506750"/>
            <a:chExt cx="3536825" cy="69000"/>
          </a:xfrm>
        </p:grpSpPr>
        <p:sp>
          <p:nvSpPr>
            <p:cNvPr id="86" name="Google Shape;86;p10"/>
            <p:cNvSpPr/>
            <p:nvPr/>
          </p:nvSpPr>
          <p:spPr>
            <a:xfrm>
              <a:off x="1515450" y="3506750"/>
              <a:ext cx="1003800" cy="69000"/>
            </a:xfrm>
            <a:prstGeom prst="rect">
              <a:avLst/>
            </a:prstGeom>
            <a:solidFill>
              <a:srgbClr val="5477A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87" name="Google Shape;87;p10"/>
            <p:cNvSpPr/>
            <p:nvPr/>
          </p:nvSpPr>
          <p:spPr>
            <a:xfrm>
              <a:off x="684763" y="3506750"/>
              <a:ext cx="830700" cy="69000"/>
            </a:xfrm>
            <a:prstGeom prst="rect">
              <a:avLst/>
            </a:prstGeom>
            <a:solidFill>
              <a:srgbClr val="4E6E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88" name="Google Shape;88;p10"/>
            <p:cNvSpPr/>
            <p:nvPr/>
          </p:nvSpPr>
          <p:spPr>
            <a:xfrm>
              <a:off x="3438288" y="3506750"/>
              <a:ext cx="783300" cy="69000"/>
            </a:xfrm>
            <a:prstGeom prst="rect">
              <a:avLst/>
            </a:prstGeom>
            <a:solidFill>
              <a:srgbClr val="648D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89" name="Google Shape;89;p10"/>
            <p:cNvSpPr/>
            <p:nvPr/>
          </p:nvSpPr>
          <p:spPr>
            <a:xfrm>
              <a:off x="2519144" y="3506750"/>
              <a:ext cx="918900" cy="69000"/>
            </a:xfrm>
            <a:prstGeom prst="rect">
              <a:avLst/>
            </a:prstGeom>
            <a:solidFill>
              <a:srgbClr val="5A7FB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sp>
        <p:nvSpPr>
          <p:cNvPr id="90" name="Google Shape;90;p10"/>
          <p:cNvSpPr txBox="1">
            <a:spLocks noGrp="1"/>
          </p:cNvSpPr>
          <p:nvPr>
            <p:ph type="subTitle" idx="2"/>
          </p:nvPr>
        </p:nvSpPr>
        <p:spPr>
          <a:xfrm>
            <a:off x="370483" y="941525"/>
            <a:ext cx="8460000" cy="393600"/>
          </a:xfrm>
          <a:prstGeom prst="rect">
            <a:avLst/>
          </a:prstGeom>
        </p:spPr>
        <p:txBody>
          <a:bodyPr spcFirstLastPara="1" wrap="square" lIns="91425" tIns="91425" rIns="91425" bIns="91425" anchor="t" anchorCtr="0">
            <a:noAutofit/>
          </a:bodyPr>
          <a:lstStyle>
            <a:lvl1pPr lvl="0">
              <a:spcBef>
                <a:spcPts val="0"/>
              </a:spcBef>
              <a:spcAft>
                <a:spcPts val="0"/>
              </a:spcAft>
              <a:buNone/>
              <a:defRPr/>
            </a:lvl1pPr>
            <a:lvl2pPr lvl="1">
              <a:spcBef>
                <a:spcPts val="1600"/>
              </a:spcBef>
              <a:spcAft>
                <a:spcPts val="0"/>
              </a:spcAft>
              <a:buNone/>
              <a:defRPr/>
            </a:lvl2pPr>
            <a:lvl3pPr lvl="2">
              <a:spcBef>
                <a:spcPts val="1600"/>
              </a:spcBef>
              <a:spcAft>
                <a:spcPts val="0"/>
              </a:spcAft>
              <a:buNone/>
              <a:defRPr/>
            </a:lvl3pPr>
            <a:lvl4pPr lvl="3">
              <a:spcBef>
                <a:spcPts val="1600"/>
              </a:spcBef>
              <a:spcAft>
                <a:spcPts val="0"/>
              </a:spcAft>
              <a:buNone/>
              <a:defRPr/>
            </a:lvl4pPr>
            <a:lvl5pPr lvl="4">
              <a:spcBef>
                <a:spcPts val="1600"/>
              </a:spcBef>
              <a:spcAft>
                <a:spcPts val="0"/>
              </a:spcAft>
              <a:buNone/>
              <a:defRPr/>
            </a:lvl5pPr>
            <a:lvl6pPr lvl="5">
              <a:spcBef>
                <a:spcPts val="1600"/>
              </a:spcBef>
              <a:spcAft>
                <a:spcPts val="0"/>
              </a:spcAft>
              <a:buNone/>
              <a:defRPr/>
            </a:lvl6pPr>
            <a:lvl7pPr lvl="6">
              <a:spcBef>
                <a:spcPts val="1600"/>
              </a:spcBef>
              <a:spcAft>
                <a:spcPts val="0"/>
              </a:spcAft>
              <a:buNone/>
              <a:defRPr/>
            </a:lvl7pPr>
            <a:lvl8pPr lvl="7">
              <a:spcBef>
                <a:spcPts val="1600"/>
              </a:spcBef>
              <a:spcAft>
                <a:spcPts val="0"/>
              </a:spcAft>
              <a:buNone/>
              <a:defRPr/>
            </a:lvl8pPr>
            <a:lvl9pPr lvl="8">
              <a:spcBef>
                <a:spcPts val="1600"/>
              </a:spcBef>
              <a:spcAft>
                <a:spcPts val="1600"/>
              </a:spcAft>
              <a:buNone/>
              <a:defRPr/>
            </a:lvl9pPr>
          </a:lstStyle>
          <a:p>
            <a:endParaRPr/>
          </a:p>
        </p:txBody>
      </p:sp>
      <p:pic>
        <p:nvPicPr>
          <p:cNvPr id="12" name="Picture 11">
            <a:extLst>
              <a:ext uri="{FF2B5EF4-FFF2-40B4-BE49-F238E27FC236}">
                <a16:creationId xmlns:a16="http://schemas.microsoft.com/office/drawing/2014/main" id="{4095245F-52FB-4610-85EC-B3984239A3E0}"/>
              </a:ext>
            </a:extLst>
          </p:cNvPr>
          <p:cNvPicPr>
            <a:picLocks noChangeAspect="1"/>
          </p:cNvPicPr>
          <p:nvPr userDrawn="1"/>
        </p:nvPicPr>
        <p:blipFill>
          <a:blip r:embed="rId2"/>
          <a:stretch>
            <a:fillRect/>
          </a:stretch>
        </p:blipFill>
        <p:spPr>
          <a:xfrm>
            <a:off x="7371441" y="4752100"/>
            <a:ext cx="1375367" cy="194035"/>
          </a:xfrm>
          <a:prstGeom prst="rect">
            <a:avLst/>
          </a:prstGeom>
        </p:spPr>
      </p:pic>
    </p:spTree>
    <p:extLst>
      <p:ext uri="{BB962C8B-B14F-4D97-AF65-F5344CB8AC3E}">
        <p14:creationId xmlns:p14="http://schemas.microsoft.com/office/powerpoint/2010/main" val="15585153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91"/>
        <p:cNvGrpSpPr/>
        <p:nvPr/>
      </p:nvGrpSpPr>
      <p:grpSpPr>
        <a:xfrm>
          <a:off x="0" y="0"/>
          <a:ext cx="0" cy="0"/>
          <a:chOff x="0" y="0"/>
          <a:chExt cx="0" cy="0"/>
        </a:xfrm>
      </p:grpSpPr>
      <p:sp>
        <p:nvSpPr>
          <p:cNvPr id="92" name="Google Shape;92;p11"/>
          <p:cNvSpPr txBox="1">
            <a:spLocks noGrp="1"/>
          </p:cNvSpPr>
          <p:nvPr>
            <p:ph type="title"/>
          </p:nvPr>
        </p:nvSpPr>
        <p:spPr>
          <a:xfrm>
            <a:off x="370483" y="445025"/>
            <a:ext cx="8460000" cy="572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4E6F9B"/>
              </a:buClr>
              <a:buSzPts val="2800"/>
              <a:buFont typeface="Muli"/>
              <a:buNone/>
              <a:defRPr>
                <a:solidFill>
                  <a:srgbClr val="4E6F9B"/>
                </a:solidFill>
                <a:latin typeface="Muli"/>
                <a:ea typeface="Muli"/>
                <a:cs typeface="Muli"/>
                <a:sym typeface="Muli"/>
              </a:defRPr>
            </a:lvl1pPr>
            <a:lvl2pPr lvl="1" rtl="0">
              <a:spcBef>
                <a:spcPts val="0"/>
              </a:spcBef>
              <a:spcAft>
                <a:spcPts val="0"/>
              </a:spcAft>
              <a:buClr>
                <a:srgbClr val="4E6F9B"/>
              </a:buClr>
              <a:buSzPts val="2800"/>
              <a:buFont typeface="Muli"/>
              <a:buNone/>
              <a:defRPr>
                <a:solidFill>
                  <a:srgbClr val="4E6F9B"/>
                </a:solidFill>
                <a:latin typeface="Muli"/>
                <a:ea typeface="Muli"/>
                <a:cs typeface="Muli"/>
                <a:sym typeface="Muli"/>
              </a:defRPr>
            </a:lvl2pPr>
            <a:lvl3pPr lvl="2" rtl="0">
              <a:spcBef>
                <a:spcPts val="0"/>
              </a:spcBef>
              <a:spcAft>
                <a:spcPts val="0"/>
              </a:spcAft>
              <a:buClr>
                <a:srgbClr val="4E6F9B"/>
              </a:buClr>
              <a:buSzPts val="2800"/>
              <a:buFont typeface="Muli"/>
              <a:buNone/>
              <a:defRPr>
                <a:solidFill>
                  <a:srgbClr val="4E6F9B"/>
                </a:solidFill>
                <a:latin typeface="Muli"/>
                <a:ea typeface="Muli"/>
                <a:cs typeface="Muli"/>
                <a:sym typeface="Muli"/>
              </a:defRPr>
            </a:lvl3pPr>
            <a:lvl4pPr lvl="3" rtl="0">
              <a:spcBef>
                <a:spcPts val="0"/>
              </a:spcBef>
              <a:spcAft>
                <a:spcPts val="0"/>
              </a:spcAft>
              <a:buClr>
                <a:srgbClr val="4E6F9B"/>
              </a:buClr>
              <a:buSzPts val="2800"/>
              <a:buFont typeface="Muli"/>
              <a:buNone/>
              <a:defRPr>
                <a:solidFill>
                  <a:srgbClr val="4E6F9B"/>
                </a:solidFill>
                <a:latin typeface="Muli"/>
                <a:ea typeface="Muli"/>
                <a:cs typeface="Muli"/>
                <a:sym typeface="Muli"/>
              </a:defRPr>
            </a:lvl4pPr>
            <a:lvl5pPr lvl="4" rtl="0">
              <a:spcBef>
                <a:spcPts val="0"/>
              </a:spcBef>
              <a:spcAft>
                <a:spcPts val="0"/>
              </a:spcAft>
              <a:buClr>
                <a:srgbClr val="4E6F9B"/>
              </a:buClr>
              <a:buSzPts val="2800"/>
              <a:buFont typeface="Muli"/>
              <a:buNone/>
              <a:defRPr>
                <a:solidFill>
                  <a:srgbClr val="4E6F9B"/>
                </a:solidFill>
                <a:latin typeface="Muli"/>
                <a:ea typeface="Muli"/>
                <a:cs typeface="Muli"/>
                <a:sym typeface="Muli"/>
              </a:defRPr>
            </a:lvl5pPr>
            <a:lvl6pPr lvl="5" rtl="0">
              <a:spcBef>
                <a:spcPts val="0"/>
              </a:spcBef>
              <a:spcAft>
                <a:spcPts val="0"/>
              </a:spcAft>
              <a:buClr>
                <a:srgbClr val="4E6F9B"/>
              </a:buClr>
              <a:buSzPts val="2800"/>
              <a:buFont typeface="Muli"/>
              <a:buNone/>
              <a:defRPr>
                <a:solidFill>
                  <a:srgbClr val="4E6F9B"/>
                </a:solidFill>
                <a:latin typeface="Muli"/>
                <a:ea typeface="Muli"/>
                <a:cs typeface="Muli"/>
                <a:sym typeface="Muli"/>
              </a:defRPr>
            </a:lvl6pPr>
            <a:lvl7pPr lvl="6" rtl="0">
              <a:spcBef>
                <a:spcPts val="0"/>
              </a:spcBef>
              <a:spcAft>
                <a:spcPts val="0"/>
              </a:spcAft>
              <a:buClr>
                <a:srgbClr val="4E6F9B"/>
              </a:buClr>
              <a:buSzPts val="2800"/>
              <a:buFont typeface="Muli"/>
              <a:buNone/>
              <a:defRPr>
                <a:solidFill>
                  <a:srgbClr val="4E6F9B"/>
                </a:solidFill>
                <a:latin typeface="Muli"/>
                <a:ea typeface="Muli"/>
                <a:cs typeface="Muli"/>
                <a:sym typeface="Muli"/>
              </a:defRPr>
            </a:lvl7pPr>
            <a:lvl8pPr lvl="7" rtl="0">
              <a:spcBef>
                <a:spcPts val="0"/>
              </a:spcBef>
              <a:spcAft>
                <a:spcPts val="0"/>
              </a:spcAft>
              <a:buClr>
                <a:srgbClr val="4E6F9B"/>
              </a:buClr>
              <a:buSzPts val="2800"/>
              <a:buFont typeface="Muli"/>
              <a:buNone/>
              <a:defRPr>
                <a:solidFill>
                  <a:srgbClr val="4E6F9B"/>
                </a:solidFill>
                <a:latin typeface="Muli"/>
                <a:ea typeface="Muli"/>
                <a:cs typeface="Muli"/>
                <a:sym typeface="Muli"/>
              </a:defRPr>
            </a:lvl8pPr>
            <a:lvl9pPr lvl="8" rtl="0">
              <a:spcBef>
                <a:spcPts val="0"/>
              </a:spcBef>
              <a:spcAft>
                <a:spcPts val="0"/>
              </a:spcAft>
              <a:buClr>
                <a:srgbClr val="4E6F9B"/>
              </a:buClr>
              <a:buSzPts val="2800"/>
              <a:buFont typeface="Muli"/>
              <a:buNone/>
              <a:defRPr>
                <a:solidFill>
                  <a:srgbClr val="4E6F9B"/>
                </a:solidFill>
                <a:latin typeface="Muli"/>
                <a:ea typeface="Muli"/>
                <a:cs typeface="Muli"/>
                <a:sym typeface="Muli"/>
              </a:defRPr>
            </a:lvl9pPr>
          </a:lstStyle>
          <a:p>
            <a:endParaRPr/>
          </a:p>
        </p:txBody>
      </p:sp>
      <p:sp>
        <p:nvSpPr>
          <p:cNvPr id="93" name="Google Shape;93;p11"/>
          <p:cNvSpPr txBox="1">
            <a:spLocks noGrp="1"/>
          </p:cNvSpPr>
          <p:nvPr>
            <p:ph type="body" idx="1"/>
          </p:nvPr>
        </p:nvSpPr>
        <p:spPr>
          <a:xfrm>
            <a:off x="370475" y="1348400"/>
            <a:ext cx="38913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Font typeface="Muli"/>
              <a:buChar char="●"/>
              <a:defRPr>
                <a:latin typeface="Muli"/>
                <a:ea typeface="Muli"/>
                <a:cs typeface="Muli"/>
                <a:sym typeface="Muli"/>
              </a:defRPr>
            </a:lvl1pPr>
            <a:lvl2pPr marL="914400" lvl="1" indent="-317500" rtl="0">
              <a:spcBef>
                <a:spcPts val="1600"/>
              </a:spcBef>
              <a:spcAft>
                <a:spcPts val="0"/>
              </a:spcAft>
              <a:buSzPts val="1400"/>
              <a:buFont typeface="Muli"/>
              <a:buChar char="○"/>
              <a:defRPr>
                <a:latin typeface="Muli"/>
                <a:ea typeface="Muli"/>
                <a:cs typeface="Muli"/>
                <a:sym typeface="Muli"/>
              </a:defRPr>
            </a:lvl2pPr>
            <a:lvl3pPr marL="1371600" lvl="2" indent="-317500" rtl="0">
              <a:spcBef>
                <a:spcPts val="1600"/>
              </a:spcBef>
              <a:spcAft>
                <a:spcPts val="0"/>
              </a:spcAft>
              <a:buSzPts val="1400"/>
              <a:buFont typeface="Muli"/>
              <a:buChar char="■"/>
              <a:defRPr>
                <a:latin typeface="Muli"/>
                <a:ea typeface="Muli"/>
                <a:cs typeface="Muli"/>
                <a:sym typeface="Muli"/>
              </a:defRPr>
            </a:lvl3pPr>
            <a:lvl4pPr marL="1828800" lvl="3" indent="-317500" rtl="0">
              <a:spcBef>
                <a:spcPts val="1600"/>
              </a:spcBef>
              <a:spcAft>
                <a:spcPts val="0"/>
              </a:spcAft>
              <a:buSzPts val="1400"/>
              <a:buFont typeface="Muli"/>
              <a:buChar char="●"/>
              <a:defRPr>
                <a:latin typeface="Muli"/>
                <a:ea typeface="Muli"/>
                <a:cs typeface="Muli"/>
                <a:sym typeface="Muli"/>
              </a:defRPr>
            </a:lvl4pPr>
            <a:lvl5pPr marL="2286000" lvl="4" indent="-317500" rtl="0">
              <a:spcBef>
                <a:spcPts val="1600"/>
              </a:spcBef>
              <a:spcAft>
                <a:spcPts val="0"/>
              </a:spcAft>
              <a:buSzPts val="1400"/>
              <a:buFont typeface="Muli"/>
              <a:buChar char="○"/>
              <a:defRPr>
                <a:latin typeface="Muli"/>
                <a:ea typeface="Muli"/>
                <a:cs typeface="Muli"/>
                <a:sym typeface="Muli"/>
              </a:defRPr>
            </a:lvl5pPr>
            <a:lvl6pPr marL="2743200" lvl="5" indent="-317500" rtl="0">
              <a:spcBef>
                <a:spcPts val="1600"/>
              </a:spcBef>
              <a:spcAft>
                <a:spcPts val="0"/>
              </a:spcAft>
              <a:buSzPts val="1400"/>
              <a:buFont typeface="Muli"/>
              <a:buChar char="■"/>
              <a:defRPr>
                <a:latin typeface="Muli"/>
                <a:ea typeface="Muli"/>
                <a:cs typeface="Muli"/>
                <a:sym typeface="Muli"/>
              </a:defRPr>
            </a:lvl6pPr>
            <a:lvl7pPr marL="3200400" lvl="6" indent="-317500" rtl="0">
              <a:spcBef>
                <a:spcPts val="1600"/>
              </a:spcBef>
              <a:spcAft>
                <a:spcPts val="0"/>
              </a:spcAft>
              <a:buSzPts val="1400"/>
              <a:buFont typeface="Muli"/>
              <a:buChar char="●"/>
              <a:defRPr>
                <a:latin typeface="Muli"/>
                <a:ea typeface="Muli"/>
                <a:cs typeface="Muli"/>
                <a:sym typeface="Muli"/>
              </a:defRPr>
            </a:lvl7pPr>
            <a:lvl8pPr marL="3657600" lvl="7" indent="-317500" rtl="0">
              <a:spcBef>
                <a:spcPts val="1600"/>
              </a:spcBef>
              <a:spcAft>
                <a:spcPts val="0"/>
              </a:spcAft>
              <a:buSzPts val="1400"/>
              <a:buFont typeface="Muli"/>
              <a:buChar char="○"/>
              <a:defRPr>
                <a:latin typeface="Muli"/>
                <a:ea typeface="Muli"/>
                <a:cs typeface="Muli"/>
                <a:sym typeface="Muli"/>
              </a:defRPr>
            </a:lvl8pPr>
            <a:lvl9pPr marL="4114800" lvl="8" indent="-317500" rtl="0">
              <a:spcBef>
                <a:spcPts val="1600"/>
              </a:spcBef>
              <a:spcAft>
                <a:spcPts val="1600"/>
              </a:spcAft>
              <a:buSzPts val="1400"/>
              <a:buFont typeface="Muli"/>
              <a:buChar char="■"/>
              <a:defRPr>
                <a:latin typeface="Muli"/>
                <a:ea typeface="Muli"/>
                <a:cs typeface="Muli"/>
                <a:sym typeface="Muli"/>
              </a:defRPr>
            </a:lvl9pPr>
          </a:lstStyle>
          <a:p>
            <a:endParaRPr/>
          </a:p>
        </p:txBody>
      </p:sp>
      <p:sp>
        <p:nvSpPr>
          <p:cNvPr id="94" name="Google Shape;94;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95" name="Google Shape;95;p11"/>
          <p:cNvGrpSpPr/>
          <p:nvPr/>
        </p:nvGrpSpPr>
        <p:grpSpPr>
          <a:xfrm rot="-5400000">
            <a:off x="-47651" y="696877"/>
            <a:ext cx="649715" cy="69000"/>
            <a:chOff x="684763" y="3506750"/>
            <a:chExt cx="3536825" cy="69000"/>
          </a:xfrm>
        </p:grpSpPr>
        <p:sp>
          <p:nvSpPr>
            <p:cNvPr id="96" name="Google Shape;96;p11"/>
            <p:cNvSpPr/>
            <p:nvPr/>
          </p:nvSpPr>
          <p:spPr>
            <a:xfrm>
              <a:off x="1515450" y="3506750"/>
              <a:ext cx="1003800" cy="69000"/>
            </a:xfrm>
            <a:prstGeom prst="rect">
              <a:avLst/>
            </a:prstGeom>
            <a:solidFill>
              <a:srgbClr val="5477A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97" name="Google Shape;97;p11"/>
            <p:cNvSpPr/>
            <p:nvPr/>
          </p:nvSpPr>
          <p:spPr>
            <a:xfrm>
              <a:off x="684763" y="3506750"/>
              <a:ext cx="830700" cy="69000"/>
            </a:xfrm>
            <a:prstGeom prst="rect">
              <a:avLst/>
            </a:prstGeom>
            <a:solidFill>
              <a:srgbClr val="4E6E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98" name="Google Shape;98;p11"/>
            <p:cNvSpPr/>
            <p:nvPr/>
          </p:nvSpPr>
          <p:spPr>
            <a:xfrm>
              <a:off x="3438288" y="3506750"/>
              <a:ext cx="783300" cy="69000"/>
            </a:xfrm>
            <a:prstGeom prst="rect">
              <a:avLst/>
            </a:prstGeom>
            <a:solidFill>
              <a:srgbClr val="648D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99" name="Google Shape;99;p11"/>
            <p:cNvSpPr/>
            <p:nvPr/>
          </p:nvSpPr>
          <p:spPr>
            <a:xfrm>
              <a:off x="2519144" y="3506750"/>
              <a:ext cx="918900" cy="69000"/>
            </a:xfrm>
            <a:prstGeom prst="rect">
              <a:avLst/>
            </a:prstGeom>
            <a:solidFill>
              <a:srgbClr val="5A7FB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sp>
        <p:nvSpPr>
          <p:cNvPr id="100" name="Google Shape;100;p11"/>
          <p:cNvSpPr txBox="1">
            <a:spLocks noGrp="1"/>
          </p:cNvSpPr>
          <p:nvPr>
            <p:ph type="subTitle" idx="2"/>
          </p:nvPr>
        </p:nvSpPr>
        <p:spPr>
          <a:xfrm>
            <a:off x="370483" y="941525"/>
            <a:ext cx="8460000" cy="39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101" name="Google Shape;101;p11"/>
          <p:cNvSpPr txBox="1">
            <a:spLocks noGrp="1"/>
          </p:cNvSpPr>
          <p:nvPr>
            <p:ph type="body" idx="3"/>
          </p:nvPr>
        </p:nvSpPr>
        <p:spPr>
          <a:xfrm>
            <a:off x="4581150" y="1348400"/>
            <a:ext cx="38913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Font typeface="Muli"/>
              <a:buChar char="●"/>
              <a:defRPr>
                <a:latin typeface="Muli"/>
                <a:ea typeface="Muli"/>
                <a:cs typeface="Muli"/>
                <a:sym typeface="Muli"/>
              </a:defRPr>
            </a:lvl1pPr>
            <a:lvl2pPr marL="914400" lvl="1" indent="-317500" rtl="0">
              <a:spcBef>
                <a:spcPts val="1600"/>
              </a:spcBef>
              <a:spcAft>
                <a:spcPts val="0"/>
              </a:spcAft>
              <a:buSzPts val="1400"/>
              <a:buFont typeface="Muli"/>
              <a:buChar char="○"/>
              <a:defRPr>
                <a:latin typeface="Muli"/>
                <a:ea typeface="Muli"/>
                <a:cs typeface="Muli"/>
                <a:sym typeface="Muli"/>
              </a:defRPr>
            </a:lvl2pPr>
            <a:lvl3pPr marL="1371600" lvl="2" indent="-317500" rtl="0">
              <a:spcBef>
                <a:spcPts val="1600"/>
              </a:spcBef>
              <a:spcAft>
                <a:spcPts val="0"/>
              </a:spcAft>
              <a:buSzPts val="1400"/>
              <a:buFont typeface="Muli"/>
              <a:buChar char="■"/>
              <a:defRPr>
                <a:latin typeface="Muli"/>
                <a:ea typeface="Muli"/>
                <a:cs typeface="Muli"/>
                <a:sym typeface="Muli"/>
              </a:defRPr>
            </a:lvl3pPr>
            <a:lvl4pPr marL="1828800" lvl="3" indent="-317500" rtl="0">
              <a:spcBef>
                <a:spcPts val="1600"/>
              </a:spcBef>
              <a:spcAft>
                <a:spcPts val="0"/>
              </a:spcAft>
              <a:buSzPts val="1400"/>
              <a:buFont typeface="Muli"/>
              <a:buChar char="●"/>
              <a:defRPr>
                <a:latin typeface="Muli"/>
                <a:ea typeface="Muli"/>
                <a:cs typeface="Muli"/>
                <a:sym typeface="Muli"/>
              </a:defRPr>
            </a:lvl4pPr>
            <a:lvl5pPr marL="2286000" lvl="4" indent="-317500" rtl="0">
              <a:spcBef>
                <a:spcPts val="1600"/>
              </a:spcBef>
              <a:spcAft>
                <a:spcPts val="0"/>
              </a:spcAft>
              <a:buSzPts val="1400"/>
              <a:buFont typeface="Muli"/>
              <a:buChar char="○"/>
              <a:defRPr>
                <a:latin typeface="Muli"/>
                <a:ea typeface="Muli"/>
                <a:cs typeface="Muli"/>
                <a:sym typeface="Muli"/>
              </a:defRPr>
            </a:lvl5pPr>
            <a:lvl6pPr marL="2743200" lvl="5" indent="-317500" rtl="0">
              <a:spcBef>
                <a:spcPts val="1600"/>
              </a:spcBef>
              <a:spcAft>
                <a:spcPts val="0"/>
              </a:spcAft>
              <a:buSzPts val="1400"/>
              <a:buFont typeface="Muli"/>
              <a:buChar char="■"/>
              <a:defRPr>
                <a:latin typeface="Muli"/>
                <a:ea typeface="Muli"/>
                <a:cs typeface="Muli"/>
                <a:sym typeface="Muli"/>
              </a:defRPr>
            </a:lvl6pPr>
            <a:lvl7pPr marL="3200400" lvl="6" indent="-317500" rtl="0">
              <a:spcBef>
                <a:spcPts val="1600"/>
              </a:spcBef>
              <a:spcAft>
                <a:spcPts val="0"/>
              </a:spcAft>
              <a:buSzPts val="1400"/>
              <a:buFont typeface="Muli"/>
              <a:buChar char="●"/>
              <a:defRPr>
                <a:latin typeface="Muli"/>
                <a:ea typeface="Muli"/>
                <a:cs typeface="Muli"/>
                <a:sym typeface="Muli"/>
              </a:defRPr>
            </a:lvl7pPr>
            <a:lvl8pPr marL="3657600" lvl="7" indent="-317500" rtl="0">
              <a:spcBef>
                <a:spcPts val="1600"/>
              </a:spcBef>
              <a:spcAft>
                <a:spcPts val="0"/>
              </a:spcAft>
              <a:buSzPts val="1400"/>
              <a:buFont typeface="Muli"/>
              <a:buChar char="○"/>
              <a:defRPr>
                <a:latin typeface="Muli"/>
                <a:ea typeface="Muli"/>
                <a:cs typeface="Muli"/>
                <a:sym typeface="Muli"/>
              </a:defRPr>
            </a:lvl8pPr>
            <a:lvl9pPr marL="4114800" lvl="8" indent="-317500" rtl="0">
              <a:spcBef>
                <a:spcPts val="1600"/>
              </a:spcBef>
              <a:spcAft>
                <a:spcPts val="1600"/>
              </a:spcAft>
              <a:buSzPts val="1400"/>
              <a:buFont typeface="Muli"/>
              <a:buChar char="■"/>
              <a:defRPr>
                <a:latin typeface="Muli"/>
                <a:ea typeface="Muli"/>
                <a:cs typeface="Muli"/>
                <a:sym typeface="Muli"/>
              </a:defRPr>
            </a:lvl9pPr>
          </a:lstStyle>
          <a:p>
            <a:endParaRPr/>
          </a:p>
        </p:txBody>
      </p:sp>
      <p:pic>
        <p:nvPicPr>
          <p:cNvPr id="12" name="Picture 11">
            <a:extLst>
              <a:ext uri="{FF2B5EF4-FFF2-40B4-BE49-F238E27FC236}">
                <a16:creationId xmlns:a16="http://schemas.microsoft.com/office/drawing/2014/main" id="{77E945DC-667A-4F86-91B3-9CAC332F5C84}"/>
              </a:ext>
            </a:extLst>
          </p:cNvPr>
          <p:cNvPicPr>
            <a:picLocks noChangeAspect="1"/>
          </p:cNvPicPr>
          <p:nvPr userDrawn="1"/>
        </p:nvPicPr>
        <p:blipFill>
          <a:blip r:embed="rId2"/>
          <a:stretch>
            <a:fillRect/>
          </a:stretch>
        </p:blipFill>
        <p:spPr>
          <a:xfrm>
            <a:off x="7371441" y="4764800"/>
            <a:ext cx="1375367" cy="194035"/>
          </a:xfrm>
          <a:prstGeom prst="rect">
            <a:avLst/>
          </a:prstGeom>
        </p:spPr>
      </p:pic>
    </p:spTree>
    <p:extLst>
      <p:ext uri="{BB962C8B-B14F-4D97-AF65-F5344CB8AC3E}">
        <p14:creationId xmlns:p14="http://schemas.microsoft.com/office/powerpoint/2010/main" val="8306938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02"/>
        <p:cNvGrpSpPr/>
        <p:nvPr/>
      </p:nvGrpSpPr>
      <p:grpSpPr>
        <a:xfrm>
          <a:off x="0" y="0"/>
          <a:ext cx="0" cy="0"/>
          <a:chOff x="0" y="0"/>
          <a:chExt cx="0" cy="0"/>
        </a:xfrm>
      </p:grpSpPr>
      <p:sp>
        <p:nvSpPr>
          <p:cNvPr id="103" name="Google Shape;103;p1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4" name="Google Shape;104;p12"/>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105" name="Google Shape;105;p12"/>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106" name="Google Shape;106;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7" name="Picture 6">
            <a:extLst>
              <a:ext uri="{FF2B5EF4-FFF2-40B4-BE49-F238E27FC236}">
                <a16:creationId xmlns:a16="http://schemas.microsoft.com/office/drawing/2014/main" id="{F562B14D-16D0-45E1-B34F-233C8BF38AB2}"/>
              </a:ext>
            </a:extLst>
          </p:cNvPr>
          <p:cNvPicPr>
            <a:picLocks noChangeAspect="1"/>
          </p:cNvPicPr>
          <p:nvPr userDrawn="1"/>
        </p:nvPicPr>
        <p:blipFill>
          <a:blip r:embed="rId2"/>
          <a:stretch>
            <a:fillRect/>
          </a:stretch>
        </p:blipFill>
        <p:spPr>
          <a:xfrm>
            <a:off x="7371441" y="4764800"/>
            <a:ext cx="1375367" cy="194035"/>
          </a:xfrm>
          <a:prstGeom prst="rect">
            <a:avLst/>
          </a:prstGeom>
        </p:spPr>
      </p:pic>
    </p:spTree>
    <p:extLst>
      <p:ext uri="{BB962C8B-B14F-4D97-AF65-F5344CB8AC3E}">
        <p14:creationId xmlns:p14="http://schemas.microsoft.com/office/powerpoint/2010/main" val="7616565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07"/>
        <p:cNvGrpSpPr/>
        <p:nvPr/>
      </p:nvGrpSpPr>
      <p:grpSpPr>
        <a:xfrm>
          <a:off x="0" y="0"/>
          <a:ext cx="0" cy="0"/>
          <a:chOff x="0" y="0"/>
          <a:chExt cx="0" cy="0"/>
        </a:xfrm>
      </p:grpSpPr>
      <p:sp>
        <p:nvSpPr>
          <p:cNvPr id="108" name="Google Shape;108;p1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9" name="Google Shape;109;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5" name="Picture 4">
            <a:extLst>
              <a:ext uri="{FF2B5EF4-FFF2-40B4-BE49-F238E27FC236}">
                <a16:creationId xmlns:a16="http://schemas.microsoft.com/office/drawing/2014/main" id="{6B3FC389-B8FD-4CEE-9054-E51A1896B68F}"/>
              </a:ext>
            </a:extLst>
          </p:cNvPr>
          <p:cNvPicPr>
            <a:picLocks noChangeAspect="1"/>
          </p:cNvPicPr>
          <p:nvPr userDrawn="1"/>
        </p:nvPicPr>
        <p:blipFill>
          <a:blip r:embed="rId2"/>
          <a:stretch>
            <a:fillRect/>
          </a:stretch>
        </p:blipFill>
        <p:spPr>
          <a:xfrm>
            <a:off x="7371441" y="4764800"/>
            <a:ext cx="1375367" cy="194035"/>
          </a:xfrm>
          <a:prstGeom prst="rect">
            <a:avLst/>
          </a:prstGeom>
        </p:spPr>
      </p:pic>
    </p:spTree>
    <p:extLst>
      <p:ext uri="{BB962C8B-B14F-4D97-AF65-F5344CB8AC3E}">
        <p14:creationId xmlns:p14="http://schemas.microsoft.com/office/powerpoint/2010/main" val="15529899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0"/>
        <p:cNvGrpSpPr/>
        <p:nvPr/>
      </p:nvGrpSpPr>
      <p:grpSpPr>
        <a:xfrm>
          <a:off x="0" y="0"/>
          <a:ext cx="0" cy="0"/>
          <a:chOff x="0" y="0"/>
          <a:chExt cx="0" cy="0"/>
        </a:xfrm>
      </p:grpSpPr>
      <p:sp>
        <p:nvSpPr>
          <p:cNvPr id="111" name="Google Shape;111;p14"/>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12" name="Google Shape;112;p14"/>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113" name="Google Shape;113;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6" name="Picture 5">
            <a:extLst>
              <a:ext uri="{FF2B5EF4-FFF2-40B4-BE49-F238E27FC236}">
                <a16:creationId xmlns:a16="http://schemas.microsoft.com/office/drawing/2014/main" id="{F4047E07-2D1A-4914-AFF8-9D75F39327EE}"/>
              </a:ext>
            </a:extLst>
          </p:cNvPr>
          <p:cNvPicPr>
            <a:picLocks noChangeAspect="1"/>
          </p:cNvPicPr>
          <p:nvPr userDrawn="1"/>
        </p:nvPicPr>
        <p:blipFill>
          <a:blip r:embed="rId2"/>
          <a:stretch>
            <a:fillRect/>
          </a:stretch>
        </p:blipFill>
        <p:spPr>
          <a:xfrm>
            <a:off x="7371441" y="4752100"/>
            <a:ext cx="1375367" cy="194035"/>
          </a:xfrm>
          <a:prstGeom prst="rect">
            <a:avLst/>
          </a:prstGeom>
        </p:spPr>
      </p:pic>
    </p:spTree>
    <p:extLst>
      <p:ext uri="{BB962C8B-B14F-4D97-AF65-F5344CB8AC3E}">
        <p14:creationId xmlns:p14="http://schemas.microsoft.com/office/powerpoint/2010/main" val="608320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7"/>
        <p:cNvGrpSpPr/>
        <p:nvPr/>
      </p:nvGrpSpPr>
      <p:grpSpPr>
        <a:xfrm>
          <a:off x="0" y="0"/>
          <a:ext cx="0" cy="0"/>
          <a:chOff x="0" y="0"/>
          <a:chExt cx="0" cy="0"/>
        </a:xfrm>
      </p:grpSpPr>
      <p:sp>
        <p:nvSpPr>
          <p:cNvPr id="48" name="Google Shape;48;p6"/>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49" name="Google Shape;49;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14"/>
        <p:cNvGrpSpPr/>
        <p:nvPr/>
      </p:nvGrpSpPr>
      <p:grpSpPr>
        <a:xfrm>
          <a:off x="0" y="0"/>
          <a:ext cx="0" cy="0"/>
          <a:chOff x="0" y="0"/>
          <a:chExt cx="0" cy="0"/>
        </a:xfrm>
      </p:grpSpPr>
      <p:sp>
        <p:nvSpPr>
          <p:cNvPr id="115" name="Google Shape;115;p15"/>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16" name="Google Shape;116;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5" name="Picture 4">
            <a:extLst>
              <a:ext uri="{FF2B5EF4-FFF2-40B4-BE49-F238E27FC236}">
                <a16:creationId xmlns:a16="http://schemas.microsoft.com/office/drawing/2014/main" id="{07C50FF2-269E-4387-80F5-878228F447B3}"/>
              </a:ext>
            </a:extLst>
          </p:cNvPr>
          <p:cNvPicPr>
            <a:picLocks noChangeAspect="1"/>
          </p:cNvPicPr>
          <p:nvPr userDrawn="1"/>
        </p:nvPicPr>
        <p:blipFill>
          <a:blip r:embed="rId2"/>
          <a:stretch>
            <a:fillRect/>
          </a:stretch>
        </p:blipFill>
        <p:spPr>
          <a:xfrm>
            <a:off x="7371441" y="4764800"/>
            <a:ext cx="1375367" cy="194035"/>
          </a:xfrm>
          <a:prstGeom prst="rect">
            <a:avLst/>
          </a:prstGeom>
        </p:spPr>
      </p:pic>
    </p:spTree>
    <p:extLst>
      <p:ext uri="{BB962C8B-B14F-4D97-AF65-F5344CB8AC3E}">
        <p14:creationId xmlns:p14="http://schemas.microsoft.com/office/powerpoint/2010/main" val="29682806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17"/>
        <p:cNvGrpSpPr/>
        <p:nvPr/>
      </p:nvGrpSpPr>
      <p:grpSpPr>
        <a:xfrm>
          <a:off x="0" y="0"/>
          <a:ext cx="0" cy="0"/>
          <a:chOff x="0" y="0"/>
          <a:chExt cx="0" cy="0"/>
        </a:xfrm>
      </p:grpSpPr>
      <p:sp>
        <p:nvSpPr>
          <p:cNvPr id="118" name="Google Shape;118;p1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6"/>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20" name="Google Shape;120;p16"/>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21" name="Google Shape;121;p16"/>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22" name="Google Shape;122;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8" name="Picture 7">
            <a:extLst>
              <a:ext uri="{FF2B5EF4-FFF2-40B4-BE49-F238E27FC236}">
                <a16:creationId xmlns:a16="http://schemas.microsoft.com/office/drawing/2014/main" id="{71C6473A-2A6B-4CAB-BC15-4C43BAB2A31B}"/>
              </a:ext>
            </a:extLst>
          </p:cNvPr>
          <p:cNvPicPr>
            <a:picLocks noChangeAspect="1"/>
          </p:cNvPicPr>
          <p:nvPr userDrawn="1"/>
        </p:nvPicPr>
        <p:blipFill>
          <a:blip r:embed="rId2"/>
          <a:stretch>
            <a:fillRect/>
          </a:stretch>
        </p:blipFill>
        <p:spPr>
          <a:xfrm>
            <a:off x="7371441" y="4764800"/>
            <a:ext cx="1375367" cy="194035"/>
          </a:xfrm>
          <a:prstGeom prst="rect">
            <a:avLst/>
          </a:prstGeom>
        </p:spPr>
      </p:pic>
    </p:spTree>
    <p:extLst>
      <p:ext uri="{BB962C8B-B14F-4D97-AF65-F5344CB8AC3E}">
        <p14:creationId xmlns:p14="http://schemas.microsoft.com/office/powerpoint/2010/main" val="29946843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23"/>
        <p:cNvGrpSpPr/>
        <p:nvPr/>
      </p:nvGrpSpPr>
      <p:grpSpPr>
        <a:xfrm>
          <a:off x="0" y="0"/>
          <a:ext cx="0" cy="0"/>
          <a:chOff x="0" y="0"/>
          <a:chExt cx="0" cy="0"/>
        </a:xfrm>
      </p:grpSpPr>
      <p:sp>
        <p:nvSpPr>
          <p:cNvPr id="124" name="Google Shape;124;p17"/>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125" name="Google Shape;125;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5" name="Picture 4">
            <a:extLst>
              <a:ext uri="{FF2B5EF4-FFF2-40B4-BE49-F238E27FC236}">
                <a16:creationId xmlns:a16="http://schemas.microsoft.com/office/drawing/2014/main" id="{A18A6034-FE6D-4578-8522-E32399A49BA3}"/>
              </a:ext>
            </a:extLst>
          </p:cNvPr>
          <p:cNvPicPr>
            <a:picLocks noChangeAspect="1"/>
          </p:cNvPicPr>
          <p:nvPr userDrawn="1"/>
        </p:nvPicPr>
        <p:blipFill>
          <a:blip r:embed="rId2"/>
          <a:stretch>
            <a:fillRect/>
          </a:stretch>
        </p:blipFill>
        <p:spPr>
          <a:xfrm>
            <a:off x="7371441" y="4764800"/>
            <a:ext cx="1375367" cy="194035"/>
          </a:xfrm>
          <a:prstGeom prst="rect">
            <a:avLst/>
          </a:prstGeom>
        </p:spPr>
      </p:pic>
    </p:spTree>
    <p:extLst>
      <p:ext uri="{BB962C8B-B14F-4D97-AF65-F5344CB8AC3E}">
        <p14:creationId xmlns:p14="http://schemas.microsoft.com/office/powerpoint/2010/main" val="20705323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26"/>
        <p:cNvGrpSpPr/>
        <p:nvPr/>
      </p:nvGrpSpPr>
      <p:grpSpPr>
        <a:xfrm>
          <a:off x="0" y="0"/>
          <a:ext cx="0" cy="0"/>
          <a:chOff x="0" y="0"/>
          <a:chExt cx="0" cy="0"/>
        </a:xfrm>
      </p:grpSpPr>
      <p:sp>
        <p:nvSpPr>
          <p:cNvPr id="127" name="Google Shape;127;p18"/>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28" name="Google Shape;128;p18"/>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129" name="Google Shape;129;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6" name="Picture 5">
            <a:extLst>
              <a:ext uri="{FF2B5EF4-FFF2-40B4-BE49-F238E27FC236}">
                <a16:creationId xmlns:a16="http://schemas.microsoft.com/office/drawing/2014/main" id="{63BA436E-9345-4AF8-8350-551DB83A7F64}"/>
              </a:ext>
            </a:extLst>
          </p:cNvPr>
          <p:cNvPicPr>
            <a:picLocks noChangeAspect="1"/>
          </p:cNvPicPr>
          <p:nvPr userDrawn="1"/>
        </p:nvPicPr>
        <p:blipFill>
          <a:blip r:embed="rId2"/>
          <a:stretch>
            <a:fillRect/>
          </a:stretch>
        </p:blipFill>
        <p:spPr>
          <a:xfrm>
            <a:off x="7371441" y="4764800"/>
            <a:ext cx="1375367" cy="194035"/>
          </a:xfrm>
          <a:prstGeom prst="rect">
            <a:avLst/>
          </a:prstGeom>
        </p:spPr>
      </p:pic>
    </p:spTree>
    <p:extLst>
      <p:ext uri="{BB962C8B-B14F-4D97-AF65-F5344CB8AC3E}">
        <p14:creationId xmlns:p14="http://schemas.microsoft.com/office/powerpoint/2010/main" val="8218781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0"/>
        <p:cNvGrpSpPr/>
        <p:nvPr/>
      </p:nvGrpSpPr>
      <p:grpSpPr>
        <a:xfrm>
          <a:off x="0" y="0"/>
          <a:ext cx="0" cy="0"/>
          <a:chOff x="0" y="0"/>
          <a:chExt cx="0" cy="0"/>
        </a:xfrm>
      </p:grpSpPr>
      <p:sp>
        <p:nvSpPr>
          <p:cNvPr id="131" name="Google Shape;131;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4" name="Picture 3">
            <a:extLst>
              <a:ext uri="{FF2B5EF4-FFF2-40B4-BE49-F238E27FC236}">
                <a16:creationId xmlns:a16="http://schemas.microsoft.com/office/drawing/2014/main" id="{9B4665B8-BA00-4241-BD6E-B69010FD20D9}"/>
              </a:ext>
            </a:extLst>
          </p:cNvPr>
          <p:cNvPicPr>
            <a:picLocks noChangeAspect="1"/>
          </p:cNvPicPr>
          <p:nvPr userDrawn="1"/>
        </p:nvPicPr>
        <p:blipFill>
          <a:blip r:embed="rId2"/>
          <a:stretch>
            <a:fillRect/>
          </a:stretch>
        </p:blipFill>
        <p:spPr>
          <a:xfrm>
            <a:off x="7371441" y="4764800"/>
            <a:ext cx="1375367" cy="194035"/>
          </a:xfrm>
          <a:prstGeom prst="rect">
            <a:avLst/>
          </a:prstGeom>
        </p:spPr>
      </p:pic>
    </p:spTree>
    <p:extLst>
      <p:ext uri="{BB962C8B-B14F-4D97-AF65-F5344CB8AC3E}">
        <p14:creationId xmlns:p14="http://schemas.microsoft.com/office/powerpoint/2010/main" val="14251593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1">
  <p:cSld name="Blank 1">
    <p:spTree>
      <p:nvGrpSpPr>
        <p:cNvPr id="1" name="Shape 132"/>
        <p:cNvGrpSpPr/>
        <p:nvPr/>
      </p:nvGrpSpPr>
      <p:grpSpPr>
        <a:xfrm>
          <a:off x="0" y="0"/>
          <a:ext cx="0" cy="0"/>
          <a:chOff x="0" y="0"/>
          <a:chExt cx="0" cy="0"/>
        </a:xfrm>
      </p:grpSpPr>
      <p:sp>
        <p:nvSpPr>
          <p:cNvPr id="133" name="Google Shape;133;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34" name="Google Shape;134;p20"/>
          <p:cNvSpPr/>
          <p:nvPr/>
        </p:nvSpPr>
        <p:spPr>
          <a:xfrm rot="8689208">
            <a:off x="3770214" y="396706"/>
            <a:ext cx="3328328" cy="571147"/>
          </a:xfrm>
          <a:prstGeom prst="parallelogram">
            <a:avLst>
              <a:gd name="adj" fmla="val 70213"/>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0"/>
          <p:cNvSpPr/>
          <p:nvPr/>
        </p:nvSpPr>
        <p:spPr>
          <a:xfrm rot="8689207">
            <a:off x="2896399" y="820595"/>
            <a:ext cx="6221346" cy="571147"/>
          </a:xfrm>
          <a:prstGeom prst="parallelogram">
            <a:avLst>
              <a:gd name="adj" fmla="val 70213"/>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0"/>
          <p:cNvSpPr/>
          <p:nvPr/>
        </p:nvSpPr>
        <p:spPr>
          <a:xfrm rot="8689207">
            <a:off x="4439449" y="582395"/>
            <a:ext cx="6221346" cy="571147"/>
          </a:xfrm>
          <a:prstGeom prst="parallelogram">
            <a:avLst>
              <a:gd name="adj" fmla="val 70213"/>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0"/>
          <p:cNvSpPr/>
          <p:nvPr/>
        </p:nvSpPr>
        <p:spPr>
          <a:xfrm rot="8689207">
            <a:off x="4039399" y="1740020"/>
            <a:ext cx="6221346" cy="571147"/>
          </a:xfrm>
          <a:prstGeom prst="parallelogram">
            <a:avLst>
              <a:gd name="adj" fmla="val 70213"/>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0"/>
          <p:cNvSpPr/>
          <p:nvPr/>
        </p:nvSpPr>
        <p:spPr>
          <a:xfrm rot="8689207">
            <a:off x="5296699" y="1725395"/>
            <a:ext cx="6221346" cy="571147"/>
          </a:xfrm>
          <a:prstGeom prst="parallelogram">
            <a:avLst>
              <a:gd name="adj" fmla="val 70213"/>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0"/>
          <p:cNvSpPr/>
          <p:nvPr/>
        </p:nvSpPr>
        <p:spPr>
          <a:xfrm rot="8689208">
            <a:off x="7370664" y="2168356"/>
            <a:ext cx="3328328" cy="571147"/>
          </a:xfrm>
          <a:prstGeom prst="parallelogram">
            <a:avLst>
              <a:gd name="adj" fmla="val 70213"/>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0"/>
          <p:cNvSpPr/>
          <p:nvPr/>
        </p:nvSpPr>
        <p:spPr>
          <a:xfrm rot="8778896" flipH="1">
            <a:off x="3036819" y="524026"/>
            <a:ext cx="4759411" cy="68145"/>
          </a:xfrm>
          <a:prstGeom prst="rect">
            <a:avLst/>
          </a:prstGeom>
          <a:solidFill>
            <a:srgbClr val="4E6E9A">
              <a:alpha val="8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0"/>
          <p:cNvSpPr/>
          <p:nvPr/>
        </p:nvSpPr>
        <p:spPr>
          <a:xfrm rot="8778896" flipH="1">
            <a:off x="2580369" y="-790424"/>
            <a:ext cx="4759411" cy="68145"/>
          </a:xfrm>
          <a:prstGeom prst="rect">
            <a:avLst/>
          </a:prstGeom>
          <a:solidFill>
            <a:srgbClr val="4E6E9A">
              <a:alpha val="8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0"/>
          <p:cNvSpPr/>
          <p:nvPr/>
        </p:nvSpPr>
        <p:spPr>
          <a:xfrm rot="8778896" flipH="1">
            <a:off x="5075169" y="1749501"/>
            <a:ext cx="4759411" cy="68145"/>
          </a:xfrm>
          <a:prstGeom prst="rect">
            <a:avLst/>
          </a:prstGeom>
          <a:solidFill>
            <a:srgbClr val="4E6E9A">
              <a:alpha val="8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0"/>
          <p:cNvSpPr/>
          <p:nvPr/>
        </p:nvSpPr>
        <p:spPr>
          <a:xfrm rot="8778896" flipH="1">
            <a:off x="5608569" y="2981476"/>
            <a:ext cx="4759411" cy="68145"/>
          </a:xfrm>
          <a:prstGeom prst="rect">
            <a:avLst/>
          </a:prstGeom>
          <a:solidFill>
            <a:srgbClr val="4E6E9A">
              <a:alpha val="8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0"/>
          <p:cNvSpPr txBox="1">
            <a:spLocks noGrp="1"/>
          </p:cNvSpPr>
          <p:nvPr>
            <p:ph type="title"/>
          </p:nvPr>
        </p:nvSpPr>
        <p:spPr>
          <a:xfrm>
            <a:off x="254133" y="3471700"/>
            <a:ext cx="8460000" cy="572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4E6F9B"/>
              </a:buClr>
              <a:buSzPts val="2800"/>
              <a:buFont typeface="Muli"/>
              <a:buNone/>
              <a:defRPr>
                <a:solidFill>
                  <a:srgbClr val="4E6F9B"/>
                </a:solidFill>
                <a:latin typeface="Muli"/>
                <a:ea typeface="Muli"/>
                <a:cs typeface="Muli"/>
                <a:sym typeface="Muli"/>
              </a:defRPr>
            </a:lvl1pPr>
            <a:lvl2pPr lvl="1" rtl="0">
              <a:spcBef>
                <a:spcPts val="0"/>
              </a:spcBef>
              <a:spcAft>
                <a:spcPts val="0"/>
              </a:spcAft>
              <a:buClr>
                <a:srgbClr val="4E6F9B"/>
              </a:buClr>
              <a:buSzPts val="2800"/>
              <a:buFont typeface="Muli"/>
              <a:buNone/>
              <a:defRPr>
                <a:solidFill>
                  <a:srgbClr val="4E6F9B"/>
                </a:solidFill>
                <a:latin typeface="Muli"/>
                <a:ea typeface="Muli"/>
                <a:cs typeface="Muli"/>
                <a:sym typeface="Muli"/>
              </a:defRPr>
            </a:lvl2pPr>
            <a:lvl3pPr lvl="2" rtl="0">
              <a:spcBef>
                <a:spcPts val="0"/>
              </a:spcBef>
              <a:spcAft>
                <a:spcPts val="0"/>
              </a:spcAft>
              <a:buClr>
                <a:srgbClr val="4E6F9B"/>
              </a:buClr>
              <a:buSzPts val="2800"/>
              <a:buFont typeface="Muli"/>
              <a:buNone/>
              <a:defRPr>
                <a:solidFill>
                  <a:srgbClr val="4E6F9B"/>
                </a:solidFill>
                <a:latin typeface="Muli"/>
                <a:ea typeface="Muli"/>
                <a:cs typeface="Muli"/>
                <a:sym typeface="Muli"/>
              </a:defRPr>
            </a:lvl3pPr>
            <a:lvl4pPr lvl="3" rtl="0">
              <a:spcBef>
                <a:spcPts val="0"/>
              </a:spcBef>
              <a:spcAft>
                <a:spcPts val="0"/>
              </a:spcAft>
              <a:buClr>
                <a:srgbClr val="4E6F9B"/>
              </a:buClr>
              <a:buSzPts val="2800"/>
              <a:buFont typeface="Muli"/>
              <a:buNone/>
              <a:defRPr>
                <a:solidFill>
                  <a:srgbClr val="4E6F9B"/>
                </a:solidFill>
                <a:latin typeface="Muli"/>
                <a:ea typeface="Muli"/>
                <a:cs typeface="Muli"/>
                <a:sym typeface="Muli"/>
              </a:defRPr>
            </a:lvl4pPr>
            <a:lvl5pPr lvl="4" rtl="0">
              <a:spcBef>
                <a:spcPts val="0"/>
              </a:spcBef>
              <a:spcAft>
                <a:spcPts val="0"/>
              </a:spcAft>
              <a:buClr>
                <a:srgbClr val="4E6F9B"/>
              </a:buClr>
              <a:buSzPts val="2800"/>
              <a:buFont typeface="Muli"/>
              <a:buNone/>
              <a:defRPr>
                <a:solidFill>
                  <a:srgbClr val="4E6F9B"/>
                </a:solidFill>
                <a:latin typeface="Muli"/>
                <a:ea typeface="Muli"/>
                <a:cs typeface="Muli"/>
                <a:sym typeface="Muli"/>
              </a:defRPr>
            </a:lvl5pPr>
            <a:lvl6pPr lvl="5" rtl="0">
              <a:spcBef>
                <a:spcPts val="0"/>
              </a:spcBef>
              <a:spcAft>
                <a:spcPts val="0"/>
              </a:spcAft>
              <a:buClr>
                <a:srgbClr val="4E6F9B"/>
              </a:buClr>
              <a:buSzPts val="2800"/>
              <a:buFont typeface="Muli"/>
              <a:buNone/>
              <a:defRPr>
                <a:solidFill>
                  <a:srgbClr val="4E6F9B"/>
                </a:solidFill>
                <a:latin typeface="Muli"/>
                <a:ea typeface="Muli"/>
                <a:cs typeface="Muli"/>
                <a:sym typeface="Muli"/>
              </a:defRPr>
            </a:lvl6pPr>
            <a:lvl7pPr lvl="6" rtl="0">
              <a:spcBef>
                <a:spcPts val="0"/>
              </a:spcBef>
              <a:spcAft>
                <a:spcPts val="0"/>
              </a:spcAft>
              <a:buClr>
                <a:srgbClr val="4E6F9B"/>
              </a:buClr>
              <a:buSzPts val="2800"/>
              <a:buFont typeface="Muli"/>
              <a:buNone/>
              <a:defRPr>
                <a:solidFill>
                  <a:srgbClr val="4E6F9B"/>
                </a:solidFill>
                <a:latin typeface="Muli"/>
                <a:ea typeface="Muli"/>
                <a:cs typeface="Muli"/>
                <a:sym typeface="Muli"/>
              </a:defRPr>
            </a:lvl7pPr>
            <a:lvl8pPr lvl="7" rtl="0">
              <a:spcBef>
                <a:spcPts val="0"/>
              </a:spcBef>
              <a:spcAft>
                <a:spcPts val="0"/>
              </a:spcAft>
              <a:buClr>
                <a:srgbClr val="4E6F9B"/>
              </a:buClr>
              <a:buSzPts val="2800"/>
              <a:buFont typeface="Muli"/>
              <a:buNone/>
              <a:defRPr>
                <a:solidFill>
                  <a:srgbClr val="4E6F9B"/>
                </a:solidFill>
                <a:latin typeface="Muli"/>
                <a:ea typeface="Muli"/>
                <a:cs typeface="Muli"/>
                <a:sym typeface="Muli"/>
              </a:defRPr>
            </a:lvl8pPr>
            <a:lvl9pPr lvl="8" rtl="0">
              <a:spcBef>
                <a:spcPts val="0"/>
              </a:spcBef>
              <a:spcAft>
                <a:spcPts val="0"/>
              </a:spcAft>
              <a:buClr>
                <a:srgbClr val="4E6F9B"/>
              </a:buClr>
              <a:buSzPts val="2800"/>
              <a:buFont typeface="Muli"/>
              <a:buNone/>
              <a:defRPr>
                <a:solidFill>
                  <a:srgbClr val="4E6F9B"/>
                </a:solidFill>
                <a:latin typeface="Muli"/>
                <a:ea typeface="Muli"/>
                <a:cs typeface="Muli"/>
                <a:sym typeface="Muli"/>
              </a:defRPr>
            </a:lvl9pPr>
          </a:lstStyle>
          <a:p>
            <a:endParaRPr/>
          </a:p>
        </p:txBody>
      </p:sp>
      <p:grpSp>
        <p:nvGrpSpPr>
          <p:cNvPr id="145" name="Google Shape;145;p20"/>
          <p:cNvGrpSpPr/>
          <p:nvPr/>
        </p:nvGrpSpPr>
        <p:grpSpPr>
          <a:xfrm rot="-5400000">
            <a:off x="-164001" y="3723552"/>
            <a:ext cx="649715" cy="69000"/>
            <a:chOff x="684763" y="3506750"/>
            <a:chExt cx="3536825" cy="69000"/>
          </a:xfrm>
        </p:grpSpPr>
        <p:sp>
          <p:nvSpPr>
            <p:cNvPr id="146" name="Google Shape;146;p20"/>
            <p:cNvSpPr/>
            <p:nvPr/>
          </p:nvSpPr>
          <p:spPr>
            <a:xfrm>
              <a:off x="1515450" y="3506750"/>
              <a:ext cx="1003800" cy="69000"/>
            </a:xfrm>
            <a:prstGeom prst="rect">
              <a:avLst/>
            </a:prstGeom>
            <a:solidFill>
              <a:srgbClr val="5477A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47" name="Google Shape;147;p20"/>
            <p:cNvSpPr/>
            <p:nvPr/>
          </p:nvSpPr>
          <p:spPr>
            <a:xfrm>
              <a:off x="684763" y="3506750"/>
              <a:ext cx="830700" cy="69000"/>
            </a:xfrm>
            <a:prstGeom prst="rect">
              <a:avLst/>
            </a:prstGeom>
            <a:solidFill>
              <a:srgbClr val="4E6E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48" name="Google Shape;148;p20"/>
            <p:cNvSpPr/>
            <p:nvPr/>
          </p:nvSpPr>
          <p:spPr>
            <a:xfrm>
              <a:off x="3438288" y="3506750"/>
              <a:ext cx="783300" cy="69000"/>
            </a:xfrm>
            <a:prstGeom prst="rect">
              <a:avLst/>
            </a:prstGeom>
            <a:solidFill>
              <a:srgbClr val="648D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49" name="Google Shape;149;p20"/>
            <p:cNvSpPr/>
            <p:nvPr/>
          </p:nvSpPr>
          <p:spPr>
            <a:xfrm>
              <a:off x="2519144" y="3506750"/>
              <a:ext cx="918900" cy="69000"/>
            </a:xfrm>
            <a:prstGeom prst="rect">
              <a:avLst/>
            </a:prstGeom>
            <a:solidFill>
              <a:srgbClr val="5A7FB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sp>
        <p:nvSpPr>
          <p:cNvPr id="150" name="Google Shape;150;p20"/>
          <p:cNvSpPr txBox="1">
            <a:spLocks noGrp="1"/>
          </p:cNvSpPr>
          <p:nvPr>
            <p:ph type="subTitle" idx="1"/>
          </p:nvPr>
        </p:nvSpPr>
        <p:spPr>
          <a:xfrm>
            <a:off x="254133" y="3968200"/>
            <a:ext cx="8460000" cy="39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pic>
        <p:nvPicPr>
          <p:cNvPr id="21" name="Picture 20">
            <a:extLst>
              <a:ext uri="{FF2B5EF4-FFF2-40B4-BE49-F238E27FC236}">
                <a16:creationId xmlns:a16="http://schemas.microsoft.com/office/drawing/2014/main" id="{DF852B21-6A71-414F-9A4A-EB3C17B2D163}"/>
              </a:ext>
            </a:extLst>
          </p:cNvPr>
          <p:cNvPicPr>
            <a:picLocks noChangeAspect="1"/>
          </p:cNvPicPr>
          <p:nvPr userDrawn="1"/>
        </p:nvPicPr>
        <p:blipFill>
          <a:blip r:embed="rId2"/>
          <a:stretch>
            <a:fillRect/>
          </a:stretch>
        </p:blipFill>
        <p:spPr>
          <a:xfrm>
            <a:off x="7371441" y="4764800"/>
            <a:ext cx="1375367" cy="194035"/>
          </a:xfrm>
          <a:prstGeom prst="rect">
            <a:avLst/>
          </a:prstGeom>
        </p:spPr>
      </p:pic>
    </p:spTree>
    <p:extLst>
      <p:ext uri="{BB962C8B-B14F-4D97-AF65-F5344CB8AC3E}">
        <p14:creationId xmlns:p14="http://schemas.microsoft.com/office/powerpoint/2010/main" val="10971460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Icon Descriptions">
  <p:cSld name="Icon Descriptions">
    <p:spTree>
      <p:nvGrpSpPr>
        <p:cNvPr id="1" name="Shape 151"/>
        <p:cNvGrpSpPr/>
        <p:nvPr/>
      </p:nvGrpSpPr>
      <p:grpSpPr>
        <a:xfrm>
          <a:off x="0" y="0"/>
          <a:ext cx="0" cy="0"/>
          <a:chOff x="0" y="0"/>
          <a:chExt cx="0" cy="0"/>
        </a:xfrm>
      </p:grpSpPr>
      <p:sp>
        <p:nvSpPr>
          <p:cNvPr id="152" name="Google Shape;152;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53" name="Google Shape;153;p21"/>
          <p:cNvSpPr txBox="1">
            <a:spLocks noGrp="1"/>
          </p:cNvSpPr>
          <p:nvPr>
            <p:ph type="title"/>
          </p:nvPr>
        </p:nvSpPr>
        <p:spPr>
          <a:xfrm>
            <a:off x="391150" y="264025"/>
            <a:ext cx="4058100" cy="1075500"/>
          </a:xfrm>
          <a:prstGeom prst="rect">
            <a:avLst/>
          </a:prstGeom>
        </p:spPr>
        <p:txBody>
          <a:bodyPr spcFirstLastPara="1" wrap="square" lIns="91425" tIns="91425" rIns="91425" bIns="91425" anchor="t" anchorCtr="0">
            <a:noAutofit/>
          </a:bodyPr>
          <a:lstStyle>
            <a:lvl1pPr lvl="0">
              <a:spcBef>
                <a:spcPts val="0"/>
              </a:spcBef>
              <a:spcAft>
                <a:spcPts val="0"/>
              </a:spcAft>
              <a:buNone/>
              <a:defRPr>
                <a:latin typeface="Muli"/>
                <a:ea typeface="Muli"/>
                <a:cs typeface="Muli"/>
                <a:sym typeface="Muli"/>
              </a:defRPr>
            </a:lvl1pPr>
            <a:lvl2pPr lvl="1">
              <a:spcBef>
                <a:spcPts val="0"/>
              </a:spcBef>
              <a:spcAft>
                <a:spcPts val="0"/>
              </a:spcAft>
              <a:buNone/>
              <a:defRPr>
                <a:latin typeface="Muli"/>
                <a:ea typeface="Muli"/>
                <a:cs typeface="Muli"/>
                <a:sym typeface="Muli"/>
              </a:defRPr>
            </a:lvl2pPr>
            <a:lvl3pPr lvl="2">
              <a:spcBef>
                <a:spcPts val="0"/>
              </a:spcBef>
              <a:spcAft>
                <a:spcPts val="0"/>
              </a:spcAft>
              <a:buNone/>
              <a:defRPr>
                <a:latin typeface="Muli"/>
                <a:ea typeface="Muli"/>
                <a:cs typeface="Muli"/>
                <a:sym typeface="Muli"/>
              </a:defRPr>
            </a:lvl3pPr>
            <a:lvl4pPr lvl="3">
              <a:spcBef>
                <a:spcPts val="0"/>
              </a:spcBef>
              <a:spcAft>
                <a:spcPts val="0"/>
              </a:spcAft>
              <a:buNone/>
              <a:defRPr>
                <a:latin typeface="Muli"/>
                <a:ea typeface="Muli"/>
                <a:cs typeface="Muli"/>
                <a:sym typeface="Muli"/>
              </a:defRPr>
            </a:lvl4pPr>
            <a:lvl5pPr lvl="4">
              <a:spcBef>
                <a:spcPts val="0"/>
              </a:spcBef>
              <a:spcAft>
                <a:spcPts val="0"/>
              </a:spcAft>
              <a:buNone/>
              <a:defRPr>
                <a:latin typeface="Muli"/>
                <a:ea typeface="Muli"/>
                <a:cs typeface="Muli"/>
                <a:sym typeface="Muli"/>
              </a:defRPr>
            </a:lvl5pPr>
            <a:lvl6pPr lvl="5">
              <a:spcBef>
                <a:spcPts val="0"/>
              </a:spcBef>
              <a:spcAft>
                <a:spcPts val="0"/>
              </a:spcAft>
              <a:buNone/>
              <a:defRPr>
                <a:latin typeface="Muli"/>
                <a:ea typeface="Muli"/>
                <a:cs typeface="Muli"/>
                <a:sym typeface="Muli"/>
              </a:defRPr>
            </a:lvl6pPr>
            <a:lvl7pPr lvl="6">
              <a:spcBef>
                <a:spcPts val="0"/>
              </a:spcBef>
              <a:spcAft>
                <a:spcPts val="0"/>
              </a:spcAft>
              <a:buNone/>
              <a:defRPr>
                <a:latin typeface="Muli"/>
                <a:ea typeface="Muli"/>
                <a:cs typeface="Muli"/>
                <a:sym typeface="Muli"/>
              </a:defRPr>
            </a:lvl7pPr>
            <a:lvl8pPr lvl="7">
              <a:spcBef>
                <a:spcPts val="0"/>
              </a:spcBef>
              <a:spcAft>
                <a:spcPts val="0"/>
              </a:spcAft>
              <a:buNone/>
              <a:defRPr>
                <a:latin typeface="Muli"/>
                <a:ea typeface="Muli"/>
                <a:cs typeface="Muli"/>
                <a:sym typeface="Muli"/>
              </a:defRPr>
            </a:lvl8pPr>
            <a:lvl9pPr lvl="8">
              <a:spcBef>
                <a:spcPts val="0"/>
              </a:spcBef>
              <a:spcAft>
                <a:spcPts val="0"/>
              </a:spcAft>
              <a:buNone/>
              <a:defRPr>
                <a:latin typeface="Muli"/>
                <a:ea typeface="Muli"/>
                <a:cs typeface="Muli"/>
                <a:sym typeface="Muli"/>
              </a:defRPr>
            </a:lvl9pPr>
          </a:lstStyle>
          <a:p>
            <a:endParaRPr/>
          </a:p>
        </p:txBody>
      </p:sp>
      <p:sp>
        <p:nvSpPr>
          <p:cNvPr id="154" name="Google Shape;154;p21"/>
          <p:cNvSpPr txBox="1">
            <a:spLocks noGrp="1"/>
          </p:cNvSpPr>
          <p:nvPr>
            <p:ph type="body" idx="1"/>
          </p:nvPr>
        </p:nvSpPr>
        <p:spPr>
          <a:xfrm>
            <a:off x="547600" y="1388425"/>
            <a:ext cx="3598500" cy="3668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pic>
        <p:nvPicPr>
          <p:cNvPr id="6" name="Picture 5">
            <a:extLst>
              <a:ext uri="{FF2B5EF4-FFF2-40B4-BE49-F238E27FC236}">
                <a16:creationId xmlns:a16="http://schemas.microsoft.com/office/drawing/2014/main" id="{1CB606D1-4103-45E9-9861-F5DC8510FD5E}"/>
              </a:ext>
            </a:extLst>
          </p:cNvPr>
          <p:cNvPicPr>
            <a:picLocks noChangeAspect="1"/>
          </p:cNvPicPr>
          <p:nvPr userDrawn="1"/>
        </p:nvPicPr>
        <p:blipFill>
          <a:blip r:embed="rId2"/>
          <a:stretch>
            <a:fillRect/>
          </a:stretch>
        </p:blipFill>
        <p:spPr>
          <a:xfrm>
            <a:off x="7371441" y="4764800"/>
            <a:ext cx="1375367" cy="194035"/>
          </a:xfrm>
          <a:prstGeom prst="rect">
            <a:avLst/>
          </a:prstGeom>
        </p:spPr>
      </p:pic>
    </p:spTree>
    <p:extLst>
      <p:ext uri="{BB962C8B-B14F-4D97-AF65-F5344CB8AC3E}">
        <p14:creationId xmlns:p14="http://schemas.microsoft.com/office/powerpoint/2010/main" val="40793188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wo Sides">
  <p:cSld name="Two Sides">
    <p:spTree>
      <p:nvGrpSpPr>
        <p:cNvPr id="1" name="Shape 155"/>
        <p:cNvGrpSpPr/>
        <p:nvPr/>
      </p:nvGrpSpPr>
      <p:grpSpPr>
        <a:xfrm>
          <a:off x="0" y="0"/>
          <a:ext cx="0" cy="0"/>
          <a:chOff x="0" y="0"/>
          <a:chExt cx="0" cy="0"/>
        </a:xfrm>
      </p:grpSpPr>
      <p:sp>
        <p:nvSpPr>
          <p:cNvPr id="156" name="Google Shape;156;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57" name="Google Shape;157;p22"/>
          <p:cNvSpPr/>
          <p:nvPr/>
        </p:nvSpPr>
        <p:spPr>
          <a:xfrm>
            <a:off x="0" y="0"/>
            <a:ext cx="3778500" cy="5143500"/>
          </a:xfrm>
          <a:prstGeom prst="rect">
            <a:avLst/>
          </a:prstGeom>
          <a:solidFill>
            <a:srgbClr val="79B29D">
              <a:alpha val="888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58" name="Google Shape;158;p22"/>
          <p:cNvSpPr txBox="1">
            <a:spLocks noGrp="1"/>
          </p:cNvSpPr>
          <p:nvPr>
            <p:ph type="title"/>
          </p:nvPr>
        </p:nvSpPr>
        <p:spPr>
          <a:xfrm>
            <a:off x="370625" y="687000"/>
            <a:ext cx="3588600" cy="1762800"/>
          </a:xfrm>
          <a:prstGeom prst="rect">
            <a:avLst/>
          </a:prstGeom>
        </p:spPr>
        <p:txBody>
          <a:bodyPr spcFirstLastPara="1" wrap="square" lIns="91425" tIns="91425" rIns="91425" bIns="91425" anchor="t" anchorCtr="0">
            <a:noAutofit/>
          </a:bodyPr>
          <a:lstStyle>
            <a:lvl1pPr lvl="0">
              <a:spcBef>
                <a:spcPts val="0"/>
              </a:spcBef>
              <a:spcAft>
                <a:spcPts val="0"/>
              </a:spcAft>
              <a:buNone/>
              <a:defRPr sz="3600">
                <a:solidFill>
                  <a:srgbClr val="FFFFFF"/>
                </a:solidFill>
                <a:latin typeface="Muli"/>
                <a:ea typeface="Muli"/>
                <a:cs typeface="Muli"/>
                <a:sym typeface="Muli"/>
              </a:defRPr>
            </a:lvl1pPr>
            <a:lvl2pPr lvl="1">
              <a:spcBef>
                <a:spcPts val="0"/>
              </a:spcBef>
              <a:spcAft>
                <a:spcPts val="0"/>
              </a:spcAft>
              <a:buNone/>
              <a:defRPr sz="3600">
                <a:solidFill>
                  <a:srgbClr val="FFFFFF"/>
                </a:solidFill>
              </a:defRPr>
            </a:lvl2pPr>
            <a:lvl3pPr lvl="2">
              <a:spcBef>
                <a:spcPts val="0"/>
              </a:spcBef>
              <a:spcAft>
                <a:spcPts val="0"/>
              </a:spcAft>
              <a:buNone/>
              <a:defRPr sz="3600">
                <a:solidFill>
                  <a:srgbClr val="FFFFFF"/>
                </a:solidFill>
              </a:defRPr>
            </a:lvl3pPr>
            <a:lvl4pPr lvl="3">
              <a:spcBef>
                <a:spcPts val="0"/>
              </a:spcBef>
              <a:spcAft>
                <a:spcPts val="0"/>
              </a:spcAft>
              <a:buNone/>
              <a:defRPr sz="3600">
                <a:solidFill>
                  <a:srgbClr val="FFFFFF"/>
                </a:solidFill>
              </a:defRPr>
            </a:lvl4pPr>
            <a:lvl5pPr lvl="4">
              <a:spcBef>
                <a:spcPts val="0"/>
              </a:spcBef>
              <a:spcAft>
                <a:spcPts val="0"/>
              </a:spcAft>
              <a:buNone/>
              <a:defRPr sz="3600">
                <a:solidFill>
                  <a:srgbClr val="FFFFFF"/>
                </a:solidFill>
              </a:defRPr>
            </a:lvl5pPr>
            <a:lvl6pPr lvl="5">
              <a:spcBef>
                <a:spcPts val="0"/>
              </a:spcBef>
              <a:spcAft>
                <a:spcPts val="0"/>
              </a:spcAft>
              <a:buNone/>
              <a:defRPr sz="3600">
                <a:solidFill>
                  <a:srgbClr val="FFFFFF"/>
                </a:solidFill>
              </a:defRPr>
            </a:lvl6pPr>
            <a:lvl7pPr lvl="6">
              <a:spcBef>
                <a:spcPts val="0"/>
              </a:spcBef>
              <a:spcAft>
                <a:spcPts val="0"/>
              </a:spcAft>
              <a:buNone/>
              <a:defRPr sz="3600">
                <a:solidFill>
                  <a:srgbClr val="FFFFFF"/>
                </a:solidFill>
              </a:defRPr>
            </a:lvl7pPr>
            <a:lvl8pPr lvl="7">
              <a:spcBef>
                <a:spcPts val="0"/>
              </a:spcBef>
              <a:spcAft>
                <a:spcPts val="0"/>
              </a:spcAft>
              <a:buNone/>
              <a:defRPr sz="3600">
                <a:solidFill>
                  <a:srgbClr val="FFFFFF"/>
                </a:solidFill>
              </a:defRPr>
            </a:lvl8pPr>
            <a:lvl9pPr lvl="8">
              <a:spcBef>
                <a:spcPts val="0"/>
              </a:spcBef>
              <a:spcAft>
                <a:spcPts val="0"/>
              </a:spcAft>
              <a:buNone/>
              <a:defRPr sz="3600">
                <a:solidFill>
                  <a:srgbClr val="FFFFFF"/>
                </a:solidFill>
              </a:defRPr>
            </a:lvl9pPr>
          </a:lstStyle>
          <a:p>
            <a:endParaRPr/>
          </a:p>
        </p:txBody>
      </p:sp>
      <p:pic>
        <p:nvPicPr>
          <p:cNvPr id="6" name="Picture 5">
            <a:extLst>
              <a:ext uri="{FF2B5EF4-FFF2-40B4-BE49-F238E27FC236}">
                <a16:creationId xmlns:a16="http://schemas.microsoft.com/office/drawing/2014/main" id="{B49C892D-321B-429E-A42B-B52F459319FF}"/>
              </a:ext>
            </a:extLst>
          </p:cNvPr>
          <p:cNvPicPr>
            <a:picLocks noChangeAspect="1"/>
          </p:cNvPicPr>
          <p:nvPr userDrawn="1"/>
        </p:nvPicPr>
        <p:blipFill>
          <a:blip r:embed="rId2"/>
          <a:stretch>
            <a:fillRect/>
          </a:stretch>
        </p:blipFill>
        <p:spPr>
          <a:xfrm>
            <a:off x="7371441" y="4764800"/>
            <a:ext cx="1375367" cy="194035"/>
          </a:xfrm>
          <a:prstGeom prst="rect">
            <a:avLst/>
          </a:prstGeom>
        </p:spPr>
      </p:pic>
    </p:spTree>
    <p:extLst>
      <p:ext uri="{BB962C8B-B14F-4D97-AF65-F5344CB8AC3E}">
        <p14:creationId xmlns:p14="http://schemas.microsoft.com/office/powerpoint/2010/main" val="32080540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wo Sides 3">
  <p:cSld name="Two Sides 3">
    <p:spTree>
      <p:nvGrpSpPr>
        <p:cNvPr id="1" name="Shape 159"/>
        <p:cNvGrpSpPr/>
        <p:nvPr/>
      </p:nvGrpSpPr>
      <p:grpSpPr>
        <a:xfrm>
          <a:off x="0" y="0"/>
          <a:ext cx="0" cy="0"/>
          <a:chOff x="0" y="0"/>
          <a:chExt cx="0" cy="0"/>
        </a:xfrm>
      </p:grpSpPr>
      <p:sp>
        <p:nvSpPr>
          <p:cNvPr id="160" name="Google Shape;160;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61" name="Google Shape;161;p23"/>
          <p:cNvSpPr/>
          <p:nvPr/>
        </p:nvSpPr>
        <p:spPr>
          <a:xfrm>
            <a:off x="0" y="0"/>
            <a:ext cx="3778500" cy="5143500"/>
          </a:xfrm>
          <a:prstGeom prst="rect">
            <a:avLst/>
          </a:prstGeom>
          <a:solidFill>
            <a:srgbClr val="5E85B9">
              <a:alpha val="911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62" name="Google Shape;162;p23"/>
          <p:cNvSpPr txBox="1">
            <a:spLocks noGrp="1"/>
          </p:cNvSpPr>
          <p:nvPr>
            <p:ph type="title"/>
          </p:nvPr>
        </p:nvSpPr>
        <p:spPr>
          <a:xfrm>
            <a:off x="370625" y="687000"/>
            <a:ext cx="3588600" cy="176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800">
                <a:solidFill>
                  <a:srgbClr val="FFFFFF"/>
                </a:solidFill>
                <a:latin typeface="Muli"/>
                <a:ea typeface="Muli"/>
                <a:cs typeface="Muli"/>
                <a:sym typeface="Muli"/>
              </a:defRPr>
            </a:lvl1pPr>
            <a:lvl2pPr lvl="1" rtl="0">
              <a:spcBef>
                <a:spcPts val="0"/>
              </a:spcBef>
              <a:spcAft>
                <a:spcPts val="0"/>
              </a:spcAft>
              <a:buNone/>
              <a:defRPr sz="4800">
                <a:solidFill>
                  <a:srgbClr val="FFFFFF"/>
                </a:solidFill>
              </a:defRPr>
            </a:lvl2pPr>
            <a:lvl3pPr lvl="2" rtl="0">
              <a:spcBef>
                <a:spcPts val="0"/>
              </a:spcBef>
              <a:spcAft>
                <a:spcPts val="0"/>
              </a:spcAft>
              <a:buNone/>
              <a:defRPr sz="4800">
                <a:solidFill>
                  <a:srgbClr val="FFFFFF"/>
                </a:solidFill>
              </a:defRPr>
            </a:lvl3pPr>
            <a:lvl4pPr lvl="3" rtl="0">
              <a:spcBef>
                <a:spcPts val="0"/>
              </a:spcBef>
              <a:spcAft>
                <a:spcPts val="0"/>
              </a:spcAft>
              <a:buNone/>
              <a:defRPr sz="4800">
                <a:solidFill>
                  <a:srgbClr val="FFFFFF"/>
                </a:solidFill>
              </a:defRPr>
            </a:lvl4pPr>
            <a:lvl5pPr lvl="4" rtl="0">
              <a:spcBef>
                <a:spcPts val="0"/>
              </a:spcBef>
              <a:spcAft>
                <a:spcPts val="0"/>
              </a:spcAft>
              <a:buNone/>
              <a:defRPr sz="4800">
                <a:solidFill>
                  <a:srgbClr val="FFFFFF"/>
                </a:solidFill>
              </a:defRPr>
            </a:lvl5pPr>
            <a:lvl6pPr lvl="5" rtl="0">
              <a:spcBef>
                <a:spcPts val="0"/>
              </a:spcBef>
              <a:spcAft>
                <a:spcPts val="0"/>
              </a:spcAft>
              <a:buNone/>
              <a:defRPr sz="4800">
                <a:solidFill>
                  <a:srgbClr val="FFFFFF"/>
                </a:solidFill>
              </a:defRPr>
            </a:lvl6pPr>
            <a:lvl7pPr lvl="6" rtl="0">
              <a:spcBef>
                <a:spcPts val="0"/>
              </a:spcBef>
              <a:spcAft>
                <a:spcPts val="0"/>
              </a:spcAft>
              <a:buNone/>
              <a:defRPr sz="4800">
                <a:solidFill>
                  <a:srgbClr val="FFFFFF"/>
                </a:solidFill>
              </a:defRPr>
            </a:lvl7pPr>
            <a:lvl8pPr lvl="7" rtl="0">
              <a:spcBef>
                <a:spcPts val="0"/>
              </a:spcBef>
              <a:spcAft>
                <a:spcPts val="0"/>
              </a:spcAft>
              <a:buNone/>
              <a:defRPr sz="4800">
                <a:solidFill>
                  <a:srgbClr val="FFFFFF"/>
                </a:solidFill>
              </a:defRPr>
            </a:lvl8pPr>
            <a:lvl9pPr lvl="8" rtl="0">
              <a:spcBef>
                <a:spcPts val="0"/>
              </a:spcBef>
              <a:spcAft>
                <a:spcPts val="0"/>
              </a:spcAft>
              <a:buNone/>
              <a:defRPr sz="4800">
                <a:solidFill>
                  <a:srgbClr val="FFFFFF"/>
                </a:solidFill>
              </a:defRPr>
            </a:lvl9pPr>
          </a:lstStyle>
          <a:p>
            <a:endParaRPr/>
          </a:p>
        </p:txBody>
      </p:sp>
      <p:sp>
        <p:nvSpPr>
          <p:cNvPr id="163" name="Google Shape;163;p23"/>
          <p:cNvSpPr txBox="1">
            <a:spLocks noGrp="1"/>
          </p:cNvSpPr>
          <p:nvPr>
            <p:ph type="subTitle" idx="1"/>
          </p:nvPr>
        </p:nvSpPr>
        <p:spPr>
          <a:xfrm>
            <a:off x="533325" y="3001125"/>
            <a:ext cx="3082500" cy="723300"/>
          </a:xfrm>
          <a:prstGeom prst="rect">
            <a:avLst/>
          </a:prstGeom>
        </p:spPr>
        <p:txBody>
          <a:bodyPr spcFirstLastPara="1" wrap="square" lIns="91425" tIns="91425" rIns="91425" bIns="91425" anchor="t" anchorCtr="0">
            <a:noAutofit/>
          </a:bodyPr>
          <a:lstStyle>
            <a:lvl1pPr lvl="0">
              <a:spcBef>
                <a:spcPts val="0"/>
              </a:spcBef>
              <a:spcAft>
                <a:spcPts val="0"/>
              </a:spcAft>
              <a:buNone/>
              <a:defRPr>
                <a:solidFill>
                  <a:srgbClr val="FFFFFF"/>
                </a:solidFill>
                <a:latin typeface="Muli"/>
                <a:ea typeface="Muli"/>
                <a:cs typeface="Muli"/>
                <a:sym typeface="Muli"/>
              </a:defRPr>
            </a:lvl1pPr>
            <a:lvl2pPr lvl="1">
              <a:spcBef>
                <a:spcPts val="1600"/>
              </a:spcBef>
              <a:spcAft>
                <a:spcPts val="0"/>
              </a:spcAft>
              <a:buNone/>
              <a:defRPr/>
            </a:lvl2pPr>
            <a:lvl3pPr lvl="2">
              <a:spcBef>
                <a:spcPts val="1600"/>
              </a:spcBef>
              <a:spcAft>
                <a:spcPts val="0"/>
              </a:spcAft>
              <a:buNone/>
              <a:defRPr/>
            </a:lvl3pPr>
            <a:lvl4pPr lvl="3">
              <a:spcBef>
                <a:spcPts val="1600"/>
              </a:spcBef>
              <a:spcAft>
                <a:spcPts val="0"/>
              </a:spcAft>
              <a:buNone/>
              <a:defRPr/>
            </a:lvl4pPr>
            <a:lvl5pPr lvl="4">
              <a:spcBef>
                <a:spcPts val="1600"/>
              </a:spcBef>
              <a:spcAft>
                <a:spcPts val="0"/>
              </a:spcAft>
              <a:buNone/>
              <a:defRPr/>
            </a:lvl5pPr>
            <a:lvl6pPr lvl="5">
              <a:spcBef>
                <a:spcPts val="1600"/>
              </a:spcBef>
              <a:spcAft>
                <a:spcPts val="0"/>
              </a:spcAft>
              <a:buNone/>
              <a:defRPr/>
            </a:lvl6pPr>
            <a:lvl7pPr lvl="6">
              <a:spcBef>
                <a:spcPts val="1600"/>
              </a:spcBef>
              <a:spcAft>
                <a:spcPts val="0"/>
              </a:spcAft>
              <a:buNone/>
              <a:defRPr/>
            </a:lvl7pPr>
            <a:lvl8pPr lvl="7">
              <a:spcBef>
                <a:spcPts val="1600"/>
              </a:spcBef>
              <a:spcAft>
                <a:spcPts val="0"/>
              </a:spcAft>
              <a:buNone/>
              <a:defRPr/>
            </a:lvl8pPr>
            <a:lvl9pPr lvl="8">
              <a:spcBef>
                <a:spcPts val="1600"/>
              </a:spcBef>
              <a:spcAft>
                <a:spcPts val="1600"/>
              </a:spcAft>
              <a:buNone/>
              <a:defRPr/>
            </a:lvl9pPr>
          </a:lstStyle>
          <a:p>
            <a:endParaRPr/>
          </a:p>
        </p:txBody>
      </p:sp>
      <p:pic>
        <p:nvPicPr>
          <p:cNvPr id="7" name="Picture 6">
            <a:extLst>
              <a:ext uri="{FF2B5EF4-FFF2-40B4-BE49-F238E27FC236}">
                <a16:creationId xmlns:a16="http://schemas.microsoft.com/office/drawing/2014/main" id="{3DBF656D-267B-4989-8BC0-7AECD828E00A}"/>
              </a:ext>
            </a:extLst>
          </p:cNvPr>
          <p:cNvPicPr>
            <a:picLocks noChangeAspect="1"/>
          </p:cNvPicPr>
          <p:nvPr userDrawn="1"/>
        </p:nvPicPr>
        <p:blipFill>
          <a:blip r:embed="rId2"/>
          <a:stretch>
            <a:fillRect/>
          </a:stretch>
        </p:blipFill>
        <p:spPr>
          <a:xfrm>
            <a:off x="7371441" y="4764800"/>
            <a:ext cx="1375367" cy="194035"/>
          </a:xfrm>
          <a:prstGeom prst="rect">
            <a:avLst/>
          </a:prstGeom>
        </p:spPr>
      </p:pic>
    </p:spTree>
    <p:extLst>
      <p:ext uri="{BB962C8B-B14F-4D97-AF65-F5344CB8AC3E}">
        <p14:creationId xmlns:p14="http://schemas.microsoft.com/office/powerpoint/2010/main" val="19559898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wo Sides 2">
  <p:cSld name="Two Sides 2">
    <p:spTree>
      <p:nvGrpSpPr>
        <p:cNvPr id="1" name="Shape 164"/>
        <p:cNvGrpSpPr/>
        <p:nvPr/>
      </p:nvGrpSpPr>
      <p:grpSpPr>
        <a:xfrm>
          <a:off x="0" y="0"/>
          <a:ext cx="0" cy="0"/>
          <a:chOff x="0" y="0"/>
          <a:chExt cx="0" cy="0"/>
        </a:xfrm>
      </p:grpSpPr>
      <p:sp>
        <p:nvSpPr>
          <p:cNvPr id="165" name="Google Shape;165;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66" name="Google Shape;166;p24"/>
          <p:cNvSpPr/>
          <p:nvPr/>
        </p:nvSpPr>
        <p:spPr>
          <a:xfrm>
            <a:off x="4537225" y="0"/>
            <a:ext cx="4606800" cy="5143500"/>
          </a:xfrm>
          <a:prstGeom prst="rect">
            <a:avLst/>
          </a:prstGeom>
          <a:solidFill>
            <a:srgbClr val="5E85B9">
              <a:alpha val="911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67" name="Google Shape;167;p24"/>
          <p:cNvSpPr txBox="1">
            <a:spLocks noGrp="1"/>
          </p:cNvSpPr>
          <p:nvPr>
            <p:ph type="subTitle" idx="1"/>
          </p:nvPr>
        </p:nvSpPr>
        <p:spPr>
          <a:xfrm>
            <a:off x="752950" y="3500700"/>
            <a:ext cx="3109500" cy="11625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a:solidFill>
                  <a:srgbClr val="5E85B9"/>
                </a:solidFill>
                <a:latin typeface="Muli"/>
                <a:ea typeface="Muli"/>
                <a:cs typeface="Muli"/>
                <a:sym typeface="Muli"/>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168" name="Google Shape;168;p24"/>
          <p:cNvSpPr txBox="1">
            <a:spLocks noGrp="1"/>
          </p:cNvSpPr>
          <p:nvPr>
            <p:ph type="subTitle" idx="2"/>
          </p:nvPr>
        </p:nvSpPr>
        <p:spPr>
          <a:xfrm>
            <a:off x="5285875" y="3500700"/>
            <a:ext cx="3109500" cy="11625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a:solidFill>
                  <a:srgbClr val="FFFFFF"/>
                </a:solidFill>
                <a:latin typeface="Muli"/>
                <a:ea typeface="Muli"/>
                <a:cs typeface="Muli"/>
                <a:sym typeface="Muli"/>
              </a:defRPr>
            </a:lvl1pPr>
            <a:lvl2pPr lvl="1" rtl="0">
              <a:spcBef>
                <a:spcPts val="1600"/>
              </a:spcBef>
              <a:spcAft>
                <a:spcPts val="0"/>
              </a:spcAft>
              <a:buNone/>
              <a:defRPr>
                <a:solidFill>
                  <a:srgbClr val="FFFFFF"/>
                </a:solidFill>
              </a:defRPr>
            </a:lvl2pPr>
            <a:lvl3pPr lvl="2" rtl="0">
              <a:spcBef>
                <a:spcPts val="1600"/>
              </a:spcBef>
              <a:spcAft>
                <a:spcPts val="0"/>
              </a:spcAft>
              <a:buNone/>
              <a:defRPr>
                <a:solidFill>
                  <a:srgbClr val="FFFFFF"/>
                </a:solidFill>
              </a:defRPr>
            </a:lvl3pPr>
            <a:lvl4pPr lvl="3" rtl="0">
              <a:spcBef>
                <a:spcPts val="1600"/>
              </a:spcBef>
              <a:spcAft>
                <a:spcPts val="0"/>
              </a:spcAft>
              <a:buNone/>
              <a:defRPr>
                <a:solidFill>
                  <a:srgbClr val="FFFFFF"/>
                </a:solidFill>
              </a:defRPr>
            </a:lvl4pPr>
            <a:lvl5pPr lvl="4" rtl="0">
              <a:spcBef>
                <a:spcPts val="1600"/>
              </a:spcBef>
              <a:spcAft>
                <a:spcPts val="0"/>
              </a:spcAft>
              <a:buNone/>
              <a:defRPr>
                <a:solidFill>
                  <a:srgbClr val="FFFFFF"/>
                </a:solidFill>
              </a:defRPr>
            </a:lvl5pPr>
            <a:lvl6pPr lvl="5" rtl="0">
              <a:spcBef>
                <a:spcPts val="1600"/>
              </a:spcBef>
              <a:spcAft>
                <a:spcPts val="0"/>
              </a:spcAft>
              <a:buNone/>
              <a:defRPr>
                <a:solidFill>
                  <a:srgbClr val="FFFFFF"/>
                </a:solidFill>
              </a:defRPr>
            </a:lvl6pPr>
            <a:lvl7pPr lvl="6" rtl="0">
              <a:spcBef>
                <a:spcPts val="1600"/>
              </a:spcBef>
              <a:spcAft>
                <a:spcPts val="0"/>
              </a:spcAft>
              <a:buNone/>
              <a:defRPr>
                <a:solidFill>
                  <a:srgbClr val="FFFFFF"/>
                </a:solidFill>
              </a:defRPr>
            </a:lvl7pPr>
            <a:lvl8pPr lvl="7" rtl="0">
              <a:spcBef>
                <a:spcPts val="1600"/>
              </a:spcBef>
              <a:spcAft>
                <a:spcPts val="0"/>
              </a:spcAft>
              <a:buNone/>
              <a:defRPr>
                <a:solidFill>
                  <a:srgbClr val="FFFFFF"/>
                </a:solidFill>
              </a:defRPr>
            </a:lvl8pPr>
            <a:lvl9pPr lvl="8" rtl="0">
              <a:spcBef>
                <a:spcPts val="1600"/>
              </a:spcBef>
              <a:spcAft>
                <a:spcPts val="1600"/>
              </a:spcAft>
              <a:buNone/>
              <a:defRPr>
                <a:solidFill>
                  <a:srgbClr val="FFFFFF"/>
                </a:solidFill>
              </a:defRPr>
            </a:lvl9pPr>
          </a:lstStyle>
          <a:p>
            <a:endParaRPr/>
          </a:p>
        </p:txBody>
      </p:sp>
      <p:pic>
        <p:nvPicPr>
          <p:cNvPr id="8" name="Picture 7">
            <a:extLst>
              <a:ext uri="{FF2B5EF4-FFF2-40B4-BE49-F238E27FC236}">
                <a16:creationId xmlns:a16="http://schemas.microsoft.com/office/drawing/2014/main" id="{EF1D5DF7-1253-403E-A290-A7EAD685DDBC}"/>
              </a:ext>
            </a:extLst>
          </p:cNvPr>
          <p:cNvPicPr>
            <a:picLocks noChangeAspect="1"/>
          </p:cNvPicPr>
          <p:nvPr userDrawn="1"/>
        </p:nvPicPr>
        <p:blipFill>
          <a:blip r:embed="rId2"/>
          <a:stretch>
            <a:fillRect/>
          </a:stretch>
        </p:blipFill>
        <p:spPr>
          <a:xfrm>
            <a:off x="7371441" y="4764800"/>
            <a:ext cx="1375367" cy="194035"/>
          </a:xfrm>
          <a:prstGeom prst="rect">
            <a:avLst/>
          </a:prstGeom>
        </p:spPr>
      </p:pic>
    </p:spTree>
    <p:extLst>
      <p:ext uri="{BB962C8B-B14F-4D97-AF65-F5344CB8AC3E}">
        <p14:creationId xmlns:p14="http://schemas.microsoft.com/office/powerpoint/2010/main" val="1634587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50"/>
        <p:cNvGrpSpPr/>
        <p:nvPr/>
      </p:nvGrpSpPr>
      <p:grpSpPr>
        <a:xfrm>
          <a:off x="0" y="0"/>
          <a:ext cx="0" cy="0"/>
          <a:chOff x="0" y="0"/>
          <a:chExt cx="0" cy="0"/>
        </a:xfrm>
      </p:grpSpPr>
      <p:sp>
        <p:nvSpPr>
          <p:cNvPr id="51" name="Google Shape;51;p7"/>
          <p:cNvSpPr/>
          <p:nvPr/>
        </p:nvSpPr>
        <p:spPr>
          <a:xfrm>
            <a:off x="7119100" y="0"/>
            <a:ext cx="2025000" cy="5143500"/>
          </a:xfrm>
          <a:prstGeom prst="rect">
            <a:avLst/>
          </a:prstGeom>
          <a:solidFill>
            <a:srgbClr val="85C4AC">
              <a:alpha val="888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2" name="Google Shape;52;p7"/>
          <p:cNvSpPr/>
          <p:nvPr/>
        </p:nvSpPr>
        <p:spPr>
          <a:xfrm>
            <a:off x="0" y="0"/>
            <a:ext cx="2147700" cy="5143500"/>
          </a:xfrm>
          <a:prstGeom prst="rect">
            <a:avLst/>
          </a:prstGeom>
          <a:solidFill>
            <a:srgbClr val="689986">
              <a:alpha val="888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3" name="Google Shape;53;p7"/>
          <p:cNvSpPr/>
          <p:nvPr/>
        </p:nvSpPr>
        <p:spPr>
          <a:xfrm>
            <a:off x="2147700" y="0"/>
            <a:ext cx="2595000" cy="5143500"/>
          </a:xfrm>
          <a:prstGeom prst="rect">
            <a:avLst/>
          </a:prstGeom>
          <a:solidFill>
            <a:srgbClr val="74AB96">
              <a:alpha val="888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4" name="Google Shape;54;p7"/>
          <p:cNvSpPr/>
          <p:nvPr/>
        </p:nvSpPr>
        <p:spPr>
          <a:xfrm>
            <a:off x="4727500" y="0"/>
            <a:ext cx="2391600" cy="5143500"/>
          </a:xfrm>
          <a:prstGeom prst="rect">
            <a:avLst/>
          </a:prstGeom>
          <a:solidFill>
            <a:srgbClr val="7CB8A1">
              <a:alpha val="888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5" name="Google Shape;55;p7"/>
          <p:cNvSpPr/>
          <p:nvPr/>
        </p:nvSpPr>
        <p:spPr>
          <a:xfrm rot="5400000">
            <a:off x="2035125" y="-107150"/>
            <a:ext cx="2393100" cy="6463200"/>
          </a:xfrm>
          <a:prstGeom prst="rect">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6" name="Google Shape;56;p7"/>
          <p:cNvSpPr/>
          <p:nvPr/>
        </p:nvSpPr>
        <p:spPr>
          <a:xfrm rot="5400000">
            <a:off x="5612775" y="2783050"/>
            <a:ext cx="2383800" cy="682800"/>
          </a:xfrm>
          <a:prstGeom prst="triangle">
            <a:avLst>
              <a:gd name="adj" fmla="val 50126"/>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7" name="Google Shape;57;p7"/>
          <p:cNvSpPr txBox="1">
            <a:spLocks noGrp="1"/>
          </p:cNvSpPr>
          <p:nvPr>
            <p:ph type="title"/>
          </p:nvPr>
        </p:nvSpPr>
        <p:spPr>
          <a:xfrm>
            <a:off x="539025" y="2499500"/>
            <a:ext cx="5067900" cy="8418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FFFF"/>
              </a:buClr>
              <a:buSzPts val="4800"/>
              <a:buFont typeface="Muli"/>
              <a:buNone/>
              <a:defRPr sz="4800">
                <a:solidFill>
                  <a:srgbClr val="FFFFFF"/>
                </a:solidFill>
                <a:latin typeface="Muli"/>
                <a:ea typeface="Muli"/>
                <a:cs typeface="Muli"/>
                <a:sym typeface="Muli"/>
              </a:defRPr>
            </a:lvl1pPr>
            <a:lvl2pPr lvl="1"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2pPr>
            <a:lvl3pPr lvl="2"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3pPr>
            <a:lvl4pPr lvl="3"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4pPr>
            <a:lvl5pPr lvl="4"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5pPr>
            <a:lvl6pPr lvl="5"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6pPr>
            <a:lvl7pPr lvl="6"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7pPr>
            <a:lvl8pPr lvl="7"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8pPr>
            <a:lvl9pPr lvl="8"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9pPr>
          </a:lstStyle>
          <a:p>
            <a:endParaRPr/>
          </a:p>
        </p:txBody>
      </p:sp>
      <p:sp>
        <p:nvSpPr>
          <p:cNvPr id="58" name="Google Shape;58;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59" name="Google Shape;59;p7"/>
          <p:cNvSpPr txBox="1">
            <a:spLocks noGrp="1"/>
          </p:cNvSpPr>
          <p:nvPr>
            <p:ph type="subTitle" idx="1"/>
          </p:nvPr>
        </p:nvSpPr>
        <p:spPr>
          <a:xfrm>
            <a:off x="539025" y="3575750"/>
            <a:ext cx="3828300" cy="4248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FFFFFF"/>
                </a:solidFill>
                <a:latin typeface="Muli"/>
                <a:ea typeface="Muli"/>
                <a:cs typeface="Muli"/>
                <a:sym typeface="Muli"/>
              </a:defRPr>
            </a:lvl1pPr>
            <a:lvl2pPr lvl="1">
              <a:spcBef>
                <a:spcPts val="1600"/>
              </a:spcBef>
              <a:spcAft>
                <a:spcPts val="0"/>
              </a:spcAft>
              <a:buNone/>
              <a:defRPr>
                <a:solidFill>
                  <a:srgbClr val="FFFFFF"/>
                </a:solidFill>
                <a:latin typeface="Muli"/>
                <a:ea typeface="Muli"/>
                <a:cs typeface="Muli"/>
                <a:sym typeface="Muli"/>
              </a:defRPr>
            </a:lvl2pPr>
            <a:lvl3pPr lvl="2">
              <a:spcBef>
                <a:spcPts val="1600"/>
              </a:spcBef>
              <a:spcAft>
                <a:spcPts val="0"/>
              </a:spcAft>
              <a:buNone/>
              <a:defRPr>
                <a:solidFill>
                  <a:srgbClr val="FFFFFF"/>
                </a:solidFill>
                <a:latin typeface="Muli"/>
                <a:ea typeface="Muli"/>
                <a:cs typeface="Muli"/>
                <a:sym typeface="Muli"/>
              </a:defRPr>
            </a:lvl3pPr>
            <a:lvl4pPr lvl="3">
              <a:spcBef>
                <a:spcPts val="1600"/>
              </a:spcBef>
              <a:spcAft>
                <a:spcPts val="0"/>
              </a:spcAft>
              <a:buNone/>
              <a:defRPr>
                <a:solidFill>
                  <a:srgbClr val="FFFFFF"/>
                </a:solidFill>
                <a:latin typeface="Muli"/>
                <a:ea typeface="Muli"/>
                <a:cs typeface="Muli"/>
                <a:sym typeface="Muli"/>
              </a:defRPr>
            </a:lvl4pPr>
            <a:lvl5pPr lvl="4">
              <a:spcBef>
                <a:spcPts val="1600"/>
              </a:spcBef>
              <a:spcAft>
                <a:spcPts val="0"/>
              </a:spcAft>
              <a:buNone/>
              <a:defRPr>
                <a:solidFill>
                  <a:srgbClr val="FFFFFF"/>
                </a:solidFill>
                <a:latin typeface="Muli"/>
                <a:ea typeface="Muli"/>
                <a:cs typeface="Muli"/>
                <a:sym typeface="Muli"/>
              </a:defRPr>
            </a:lvl5pPr>
            <a:lvl6pPr lvl="5">
              <a:spcBef>
                <a:spcPts val="1600"/>
              </a:spcBef>
              <a:spcAft>
                <a:spcPts val="0"/>
              </a:spcAft>
              <a:buNone/>
              <a:defRPr>
                <a:solidFill>
                  <a:srgbClr val="FFFFFF"/>
                </a:solidFill>
                <a:latin typeface="Muli"/>
                <a:ea typeface="Muli"/>
                <a:cs typeface="Muli"/>
                <a:sym typeface="Muli"/>
              </a:defRPr>
            </a:lvl6pPr>
            <a:lvl7pPr lvl="6">
              <a:spcBef>
                <a:spcPts val="1600"/>
              </a:spcBef>
              <a:spcAft>
                <a:spcPts val="0"/>
              </a:spcAft>
              <a:buNone/>
              <a:defRPr>
                <a:solidFill>
                  <a:srgbClr val="FFFFFF"/>
                </a:solidFill>
                <a:latin typeface="Muli"/>
                <a:ea typeface="Muli"/>
                <a:cs typeface="Muli"/>
                <a:sym typeface="Muli"/>
              </a:defRPr>
            </a:lvl7pPr>
            <a:lvl8pPr lvl="7">
              <a:spcBef>
                <a:spcPts val="1600"/>
              </a:spcBef>
              <a:spcAft>
                <a:spcPts val="0"/>
              </a:spcAft>
              <a:buNone/>
              <a:defRPr>
                <a:solidFill>
                  <a:srgbClr val="FFFFFF"/>
                </a:solidFill>
                <a:latin typeface="Muli"/>
                <a:ea typeface="Muli"/>
                <a:cs typeface="Muli"/>
                <a:sym typeface="Muli"/>
              </a:defRPr>
            </a:lvl8pPr>
            <a:lvl9pPr lvl="8">
              <a:spcBef>
                <a:spcPts val="1600"/>
              </a:spcBef>
              <a:spcAft>
                <a:spcPts val="1600"/>
              </a:spcAft>
              <a:buNone/>
              <a:defRPr>
                <a:solidFill>
                  <a:srgbClr val="FFFFFF"/>
                </a:solidFill>
                <a:latin typeface="Muli"/>
                <a:ea typeface="Muli"/>
                <a:cs typeface="Muli"/>
                <a:sym typeface="Muli"/>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wo Sides 1">
  <p:cSld name="Two Sides 1">
    <p:spTree>
      <p:nvGrpSpPr>
        <p:cNvPr id="1" name="Shape 169"/>
        <p:cNvGrpSpPr/>
        <p:nvPr/>
      </p:nvGrpSpPr>
      <p:grpSpPr>
        <a:xfrm>
          <a:off x="0" y="0"/>
          <a:ext cx="0" cy="0"/>
          <a:chOff x="0" y="0"/>
          <a:chExt cx="0" cy="0"/>
        </a:xfrm>
      </p:grpSpPr>
      <p:sp>
        <p:nvSpPr>
          <p:cNvPr id="170" name="Google Shape;170;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71" name="Google Shape;171;p25"/>
          <p:cNvSpPr/>
          <p:nvPr/>
        </p:nvSpPr>
        <p:spPr>
          <a:xfrm>
            <a:off x="4537225" y="0"/>
            <a:ext cx="4606800" cy="5143500"/>
          </a:xfrm>
          <a:prstGeom prst="rect">
            <a:avLst/>
          </a:prstGeom>
          <a:solidFill>
            <a:srgbClr val="79B29D">
              <a:alpha val="888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72" name="Google Shape;172;p25"/>
          <p:cNvSpPr txBox="1">
            <a:spLocks noGrp="1"/>
          </p:cNvSpPr>
          <p:nvPr>
            <p:ph type="subTitle" idx="1"/>
          </p:nvPr>
        </p:nvSpPr>
        <p:spPr>
          <a:xfrm>
            <a:off x="752950" y="3500700"/>
            <a:ext cx="3109500" cy="11625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a:solidFill>
                  <a:srgbClr val="79B29D"/>
                </a:solidFill>
                <a:latin typeface="Muli"/>
                <a:ea typeface="Muli"/>
                <a:cs typeface="Muli"/>
                <a:sym typeface="Muli"/>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173" name="Google Shape;173;p25"/>
          <p:cNvSpPr txBox="1">
            <a:spLocks noGrp="1"/>
          </p:cNvSpPr>
          <p:nvPr>
            <p:ph type="subTitle" idx="2"/>
          </p:nvPr>
        </p:nvSpPr>
        <p:spPr>
          <a:xfrm>
            <a:off x="5285875" y="3500700"/>
            <a:ext cx="3109500" cy="11625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a:solidFill>
                  <a:srgbClr val="FFFFFF"/>
                </a:solidFill>
                <a:latin typeface="Muli"/>
                <a:ea typeface="Muli"/>
                <a:cs typeface="Muli"/>
                <a:sym typeface="Muli"/>
              </a:defRPr>
            </a:lvl1pPr>
            <a:lvl2pPr lvl="1" rtl="0">
              <a:spcBef>
                <a:spcPts val="1600"/>
              </a:spcBef>
              <a:spcAft>
                <a:spcPts val="0"/>
              </a:spcAft>
              <a:buNone/>
              <a:defRPr>
                <a:solidFill>
                  <a:srgbClr val="FFFFFF"/>
                </a:solidFill>
              </a:defRPr>
            </a:lvl2pPr>
            <a:lvl3pPr lvl="2" rtl="0">
              <a:spcBef>
                <a:spcPts val="1600"/>
              </a:spcBef>
              <a:spcAft>
                <a:spcPts val="0"/>
              </a:spcAft>
              <a:buNone/>
              <a:defRPr>
                <a:solidFill>
                  <a:srgbClr val="FFFFFF"/>
                </a:solidFill>
              </a:defRPr>
            </a:lvl3pPr>
            <a:lvl4pPr lvl="3" rtl="0">
              <a:spcBef>
                <a:spcPts val="1600"/>
              </a:spcBef>
              <a:spcAft>
                <a:spcPts val="0"/>
              </a:spcAft>
              <a:buNone/>
              <a:defRPr>
                <a:solidFill>
                  <a:srgbClr val="FFFFFF"/>
                </a:solidFill>
              </a:defRPr>
            </a:lvl4pPr>
            <a:lvl5pPr lvl="4" rtl="0">
              <a:spcBef>
                <a:spcPts val="1600"/>
              </a:spcBef>
              <a:spcAft>
                <a:spcPts val="0"/>
              </a:spcAft>
              <a:buNone/>
              <a:defRPr>
                <a:solidFill>
                  <a:srgbClr val="FFFFFF"/>
                </a:solidFill>
              </a:defRPr>
            </a:lvl5pPr>
            <a:lvl6pPr lvl="5" rtl="0">
              <a:spcBef>
                <a:spcPts val="1600"/>
              </a:spcBef>
              <a:spcAft>
                <a:spcPts val="0"/>
              </a:spcAft>
              <a:buNone/>
              <a:defRPr>
                <a:solidFill>
                  <a:srgbClr val="FFFFFF"/>
                </a:solidFill>
              </a:defRPr>
            </a:lvl6pPr>
            <a:lvl7pPr lvl="6" rtl="0">
              <a:spcBef>
                <a:spcPts val="1600"/>
              </a:spcBef>
              <a:spcAft>
                <a:spcPts val="0"/>
              </a:spcAft>
              <a:buNone/>
              <a:defRPr>
                <a:solidFill>
                  <a:srgbClr val="FFFFFF"/>
                </a:solidFill>
              </a:defRPr>
            </a:lvl7pPr>
            <a:lvl8pPr lvl="7" rtl="0">
              <a:spcBef>
                <a:spcPts val="1600"/>
              </a:spcBef>
              <a:spcAft>
                <a:spcPts val="0"/>
              </a:spcAft>
              <a:buNone/>
              <a:defRPr>
                <a:solidFill>
                  <a:srgbClr val="FFFFFF"/>
                </a:solidFill>
              </a:defRPr>
            </a:lvl8pPr>
            <a:lvl9pPr lvl="8" rtl="0">
              <a:spcBef>
                <a:spcPts val="1600"/>
              </a:spcBef>
              <a:spcAft>
                <a:spcPts val="1600"/>
              </a:spcAft>
              <a:buNone/>
              <a:defRPr>
                <a:solidFill>
                  <a:srgbClr val="FFFFFF"/>
                </a:solidFill>
              </a:defRPr>
            </a:lvl9pPr>
          </a:lstStyle>
          <a:p>
            <a:endParaRPr/>
          </a:p>
        </p:txBody>
      </p:sp>
      <p:pic>
        <p:nvPicPr>
          <p:cNvPr id="7" name="Picture 6">
            <a:extLst>
              <a:ext uri="{FF2B5EF4-FFF2-40B4-BE49-F238E27FC236}">
                <a16:creationId xmlns:a16="http://schemas.microsoft.com/office/drawing/2014/main" id="{B4CA5D79-716D-4E3C-9C6F-4E6231BD23F5}"/>
              </a:ext>
            </a:extLst>
          </p:cNvPr>
          <p:cNvPicPr>
            <a:picLocks noChangeAspect="1"/>
          </p:cNvPicPr>
          <p:nvPr userDrawn="1"/>
        </p:nvPicPr>
        <p:blipFill>
          <a:blip r:embed="rId2"/>
          <a:stretch>
            <a:fillRect/>
          </a:stretch>
        </p:blipFill>
        <p:spPr>
          <a:xfrm>
            <a:off x="7371441" y="4764800"/>
            <a:ext cx="1375367" cy="194035"/>
          </a:xfrm>
          <a:prstGeom prst="rect">
            <a:avLst/>
          </a:prstGeom>
        </p:spPr>
      </p:pic>
    </p:spTree>
    <p:extLst>
      <p:ext uri="{BB962C8B-B14F-4D97-AF65-F5344CB8AC3E}">
        <p14:creationId xmlns:p14="http://schemas.microsoft.com/office/powerpoint/2010/main" val="3575975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1"/>
        <p:cNvGrpSpPr/>
        <p:nvPr/>
      </p:nvGrpSpPr>
      <p:grpSpPr>
        <a:xfrm>
          <a:off x="0" y="0"/>
          <a:ext cx="0" cy="0"/>
          <a:chOff x="0" y="0"/>
          <a:chExt cx="0" cy="0"/>
        </a:xfrm>
      </p:grpSpPr>
      <p:sp>
        <p:nvSpPr>
          <p:cNvPr id="82" name="Google Shape;82;p10"/>
          <p:cNvSpPr txBox="1">
            <a:spLocks noGrp="1"/>
          </p:cNvSpPr>
          <p:nvPr>
            <p:ph type="title"/>
          </p:nvPr>
        </p:nvSpPr>
        <p:spPr>
          <a:xfrm>
            <a:off x="370483" y="445025"/>
            <a:ext cx="8460000" cy="572700"/>
          </a:xfrm>
          <a:prstGeom prst="rect">
            <a:avLst/>
          </a:prstGeom>
        </p:spPr>
        <p:txBody>
          <a:bodyPr spcFirstLastPara="1" wrap="square" lIns="91425" tIns="91425" rIns="91425" bIns="91425" anchor="t" anchorCtr="0">
            <a:noAutofit/>
          </a:bodyPr>
          <a:lstStyle>
            <a:lvl1pPr lvl="0">
              <a:spcBef>
                <a:spcPts val="0"/>
              </a:spcBef>
              <a:spcAft>
                <a:spcPts val="0"/>
              </a:spcAft>
              <a:buClr>
                <a:srgbClr val="4E6F9B"/>
              </a:buClr>
              <a:buSzPts val="2800"/>
              <a:buFont typeface="Muli"/>
              <a:buNone/>
              <a:defRPr>
                <a:solidFill>
                  <a:srgbClr val="4E6F9B"/>
                </a:solidFill>
                <a:latin typeface="Muli"/>
                <a:ea typeface="Muli"/>
                <a:cs typeface="Muli"/>
                <a:sym typeface="Muli"/>
              </a:defRPr>
            </a:lvl1pPr>
            <a:lvl2pPr lvl="1">
              <a:spcBef>
                <a:spcPts val="0"/>
              </a:spcBef>
              <a:spcAft>
                <a:spcPts val="0"/>
              </a:spcAft>
              <a:buClr>
                <a:srgbClr val="4E6F9B"/>
              </a:buClr>
              <a:buSzPts val="2800"/>
              <a:buFont typeface="Muli"/>
              <a:buNone/>
              <a:defRPr>
                <a:solidFill>
                  <a:srgbClr val="4E6F9B"/>
                </a:solidFill>
                <a:latin typeface="Muli"/>
                <a:ea typeface="Muli"/>
                <a:cs typeface="Muli"/>
                <a:sym typeface="Muli"/>
              </a:defRPr>
            </a:lvl2pPr>
            <a:lvl3pPr lvl="2">
              <a:spcBef>
                <a:spcPts val="0"/>
              </a:spcBef>
              <a:spcAft>
                <a:spcPts val="0"/>
              </a:spcAft>
              <a:buClr>
                <a:srgbClr val="4E6F9B"/>
              </a:buClr>
              <a:buSzPts val="2800"/>
              <a:buFont typeface="Muli"/>
              <a:buNone/>
              <a:defRPr>
                <a:solidFill>
                  <a:srgbClr val="4E6F9B"/>
                </a:solidFill>
                <a:latin typeface="Muli"/>
                <a:ea typeface="Muli"/>
                <a:cs typeface="Muli"/>
                <a:sym typeface="Muli"/>
              </a:defRPr>
            </a:lvl3pPr>
            <a:lvl4pPr lvl="3">
              <a:spcBef>
                <a:spcPts val="0"/>
              </a:spcBef>
              <a:spcAft>
                <a:spcPts val="0"/>
              </a:spcAft>
              <a:buClr>
                <a:srgbClr val="4E6F9B"/>
              </a:buClr>
              <a:buSzPts val="2800"/>
              <a:buFont typeface="Muli"/>
              <a:buNone/>
              <a:defRPr>
                <a:solidFill>
                  <a:srgbClr val="4E6F9B"/>
                </a:solidFill>
                <a:latin typeface="Muli"/>
                <a:ea typeface="Muli"/>
                <a:cs typeface="Muli"/>
                <a:sym typeface="Muli"/>
              </a:defRPr>
            </a:lvl4pPr>
            <a:lvl5pPr lvl="4">
              <a:spcBef>
                <a:spcPts val="0"/>
              </a:spcBef>
              <a:spcAft>
                <a:spcPts val="0"/>
              </a:spcAft>
              <a:buClr>
                <a:srgbClr val="4E6F9B"/>
              </a:buClr>
              <a:buSzPts val="2800"/>
              <a:buFont typeface="Muli"/>
              <a:buNone/>
              <a:defRPr>
                <a:solidFill>
                  <a:srgbClr val="4E6F9B"/>
                </a:solidFill>
                <a:latin typeface="Muli"/>
                <a:ea typeface="Muli"/>
                <a:cs typeface="Muli"/>
                <a:sym typeface="Muli"/>
              </a:defRPr>
            </a:lvl5pPr>
            <a:lvl6pPr lvl="5">
              <a:spcBef>
                <a:spcPts val="0"/>
              </a:spcBef>
              <a:spcAft>
                <a:spcPts val="0"/>
              </a:spcAft>
              <a:buClr>
                <a:srgbClr val="4E6F9B"/>
              </a:buClr>
              <a:buSzPts val="2800"/>
              <a:buFont typeface="Muli"/>
              <a:buNone/>
              <a:defRPr>
                <a:solidFill>
                  <a:srgbClr val="4E6F9B"/>
                </a:solidFill>
                <a:latin typeface="Muli"/>
                <a:ea typeface="Muli"/>
                <a:cs typeface="Muli"/>
                <a:sym typeface="Muli"/>
              </a:defRPr>
            </a:lvl6pPr>
            <a:lvl7pPr lvl="6">
              <a:spcBef>
                <a:spcPts val="0"/>
              </a:spcBef>
              <a:spcAft>
                <a:spcPts val="0"/>
              </a:spcAft>
              <a:buClr>
                <a:srgbClr val="4E6F9B"/>
              </a:buClr>
              <a:buSzPts val="2800"/>
              <a:buFont typeface="Muli"/>
              <a:buNone/>
              <a:defRPr>
                <a:solidFill>
                  <a:srgbClr val="4E6F9B"/>
                </a:solidFill>
                <a:latin typeface="Muli"/>
                <a:ea typeface="Muli"/>
                <a:cs typeface="Muli"/>
                <a:sym typeface="Muli"/>
              </a:defRPr>
            </a:lvl7pPr>
            <a:lvl8pPr lvl="7">
              <a:spcBef>
                <a:spcPts val="0"/>
              </a:spcBef>
              <a:spcAft>
                <a:spcPts val="0"/>
              </a:spcAft>
              <a:buClr>
                <a:srgbClr val="4E6F9B"/>
              </a:buClr>
              <a:buSzPts val="2800"/>
              <a:buFont typeface="Muli"/>
              <a:buNone/>
              <a:defRPr>
                <a:solidFill>
                  <a:srgbClr val="4E6F9B"/>
                </a:solidFill>
                <a:latin typeface="Muli"/>
                <a:ea typeface="Muli"/>
                <a:cs typeface="Muli"/>
                <a:sym typeface="Muli"/>
              </a:defRPr>
            </a:lvl8pPr>
            <a:lvl9pPr lvl="8">
              <a:spcBef>
                <a:spcPts val="0"/>
              </a:spcBef>
              <a:spcAft>
                <a:spcPts val="0"/>
              </a:spcAft>
              <a:buClr>
                <a:srgbClr val="4E6F9B"/>
              </a:buClr>
              <a:buSzPts val="2800"/>
              <a:buFont typeface="Muli"/>
              <a:buNone/>
              <a:defRPr>
                <a:solidFill>
                  <a:srgbClr val="4E6F9B"/>
                </a:solidFill>
                <a:latin typeface="Muli"/>
                <a:ea typeface="Muli"/>
                <a:cs typeface="Muli"/>
                <a:sym typeface="Muli"/>
              </a:defRPr>
            </a:lvl9pPr>
          </a:lstStyle>
          <a:p>
            <a:endParaRPr/>
          </a:p>
        </p:txBody>
      </p:sp>
      <p:sp>
        <p:nvSpPr>
          <p:cNvPr id="83" name="Google Shape;83;p10"/>
          <p:cNvSpPr txBox="1">
            <a:spLocks noGrp="1"/>
          </p:cNvSpPr>
          <p:nvPr>
            <p:ph type="body" idx="1"/>
          </p:nvPr>
        </p:nvSpPr>
        <p:spPr>
          <a:xfrm>
            <a:off x="370475" y="1348400"/>
            <a:ext cx="84600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Font typeface="Muli"/>
              <a:buChar char="●"/>
              <a:defRPr>
                <a:latin typeface="Muli"/>
                <a:ea typeface="Muli"/>
                <a:cs typeface="Muli"/>
                <a:sym typeface="Muli"/>
              </a:defRPr>
            </a:lvl1pPr>
            <a:lvl2pPr marL="914400" lvl="1" indent="-317500">
              <a:spcBef>
                <a:spcPts val="1600"/>
              </a:spcBef>
              <a:spcAft>
                <a:spcPts val="0"/>
              </a:spcAft>
              <a:buSzPts val="1400"/>
              <a:buFont typeface="Muli"/>
              <a:buChar char="○"/>
              <a:defRPr>
                <a:latin typeface="Muli"/>
                <a:ea typeface="Muli"/>
                <a:cs typeface="Muli"/>
                <a:sym typeface="Muli"/>
              </a:defRPr>
            </a:lvl2pPr>
            <a:lvl3pPr marL="1371600" lvl="2" indent="-317500">
              <a:spcBef>
                <a:spcPts val="1600"/>
              </a:spcBef>
              <a:spcAft>
                <a:spcPts val="0"/>
              </a:spcAft>
              <a:buSzPts val="1400"/>
              <a:buFont typeface="Muli"/>
              <a:buChar char="■"/>
              <a:defRPr>
                <a:latin typeface="Muli"/>
                <a:ea typeface="Muli"/>
                <a:cs typeface="Muli"/>
                <a:sym typeface="Muli"/>
              </a:defRPr>
            </a:lvl3pPr>
            <a:lvl4pPr marL="1828800" lvl="3" indent="-317500">
              <a:spcBef>
                <a:spcPts val="1600"/>
              </a:spcBef>
              <a:spcAft>
                <a:spcPts val="0"/>
              </a:spcAft>
              <a:buSzPts val="1400"/>
              <a:buFont typeface="Muli"/>
              <a:buChar char="●"/>
              <a:defRPr>
                <a:latin typeface="Muli"/>
                <a:ea typeface="Muli"/>
                <a:cs typeface="Muli"/>
                <a:sym typeface="Muli"/>
              </a:defRPr>
            </a:lvl4pPr>
            <a:lvl5pPr marL="2286000" lvl="4" indent="-317500">
              <a:spcBef>
                <a:spcPts val="1600"/>
              </a:spcBef>
              <a:spcAft>
                <a:spcPts val="0"/>
              </a:spcAft>
              <a:buSzPts val="1400"/>
              <a:buFont typeface="Muli"/>
              <a:buChar char="○"/>
              <a:defRPr>
                <a:latin typeface="Muli"/>
                <a:ea typeface="Muli"/>
                <a:cs typeface="Muli"/>
                <a:sym typeface="Muli"/>
              </a:defRPr>
            </a:lvl5pPr>
            <a:lvl6pPr marL="2743200" lvl="5" indent="-317500">
              <a:spcBef>
                <a:spcPts val="1600"/>
              </a:spcBef>
              <a:spcAft>
                <a:spcPts val="0"/>
              </a:spcAft>
              <a:buSzPts val="1400"/>
              <a:buFont typeface="Muli"/>
              <a:buChar char="■"/>
              <a:defRPr>
                <a:latin typeface="Muli"/>
                <a:ea typeface="Muli"/>
                <a:cs typeface="Muli"/>
                <a:sym typeface="Muli"/>
              </a:defRPr>
            </a:lvl6pPr>
            <a:lvl7pPr marL="3200400" lvl="6" indent="-317500">
              <a:spcBef>
                <a:spcPts val="1600"/>
              </a:spcBef>
              <a:spcAft>
                <a:spcPts val="0"/>
              </a:spcAft>
              <a:buSzPts val="1400"/>
              <a:buFont typeface="Muli"/>
              <a:buChar char="●"/>
              <a:defRPr>
                <a:latin typeface="Muli"/>
                <a:ea typeface="Muli"/>
                <a:cs typeface="Muli"/>
                <a:sym typeface="Muli"/>
              </a:defRPr>
            </a:lvl7pPr>
            <a:lvl8pPr marL="3657600" lvl="7" indent="-317500">
              <a:spcBef>
                <a:spcPts val="1600"/>
              </a:spcBef>
              <a:spcAft>
                <a:spcPts val="0"/>
              </a:spcAft>
              <a:buSzPts val="1400"/>
              <a:buFont typeface="Muli"/>
              <a:buChar char="○"/>
              <a:defRPr>
                <a:latin typeface="Muli"/>
                <a:ea typeface="Muli"/>
                <a:cs typeface="Muli"/>
                <a:sym typeface="Muli"/>
              </a:defRPr>
            </a:lvl8pPr>
            <a:lvl9pPr marL="4114800" lvl="8" indent="-317500">
              <a:spcBef>
                <a:spcPts val="1600"/>
              </a:spcBef>
              <a:spcAft>
                <a:spcPts val="1600"/>
              </a:spcAft>
              <a:buSzPts val="1400"/>
              <a:buFont typeface="Muli"/>
              <a:buChar char="■"/>
              <a:defRPr>
                <a:latin typeface="Muli"/>
                <a:ea typeface="Muli"/>
                <a:cs typeface="Muli"/>
                <a:sym typeface="Muli"/>
              </a:defRPr>
            </a:lvl9pPr>
          </a:lstStyle>
          <a:p>
            <a:endParaRPr/>
          </a:p>
        </p:txBody>
      </p:sp>
      <p:sp>
        <p:nvSpPr>
          <p:cNvPr id="84" name="Google Shape;8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85" name="Google Shape;85;p10"/>
          <p:cNvGrpSpPr/>
          <p:nvPr/>
        </p:nvGrpSpPr>
        <p:grpSpPr>
          <a:xfrm rot="-5400000">
            <a:off x="-47651" y="696877"/>
            <a:ext cx="649715" cy="69000"/>
            <a:chOff x="684763" y="3506750"/>
            <a:chExt cx="3536825" cy="69000"/>
          </a:xfrm>
        </p:grpSpPr>
        <p:sp>
          <p:nvSpPr>
            <p:cNvPr id="86" name="Google Shape;86;p10"/>
            <p:cNvSpPr/>
            <p:nvPr/>
          </p:nvSpPr>
          <p:spPr>
            <a:xfrm>
              <a:off x="1515450" y="3506750"/>
              <a:ext cx="1003800" cy="69000"/>
            </a:xfrm>
            <a:prstGeom prst="rect">
              <a:avLst/>
            </a:prstGeom>
            <a:solidFill>
              <a:srgbClr val="5477A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87" name="Google Shape;87;p10"/>
            <p:cNvSpPr/>
            <p:nvPr/>
          </p:nvSpPr>
          <p:spPr>
            <a:xfrm>
              <a:off x="684763" y="3506750"/>
              <a:ext cx="830700" cy="69000"/>
            </a:xfrm>
            <a:prstGeom prst="rect">
              <a:avLst/>
            </a:prstGeom>
            <a:solidFill>
              <a:srgbClr val="4E6E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88" name="Google Shape;88;p10"/>
            <p:cNvSpPr/>
            <p:nvPr/>
          </p:nvSpPr>
          <p:spPr>
            <a:xfrm>
              <a:off x="3438288" y="3506750"/>
              <a:ext cx="783300" cy="69000"/>
            </a:xfrm>
            <a:prstGeom prst="rect">
              <a:avLst/>
            </a:prstGeom>
            <a:solidFill>
              <a:srgbClr val="648D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89" name="Google Shape;89;p10"/>
            <p:cNvSpPr/>
            <p:nvPr/>
          </p:nvSpPr>
          <p:spPr>
            <a:xfrm>
              <a:off x="2519144" y="3506750"/>
              <a:ext cx="918900" cy="69000"/>
            </a:xfrm>
            <a:prstGeom prst="rect">
              <a:avLst/>
            </a:prstGeom>
            <a:solidFill>
              <a:srgbClr val="5A7FB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sp>
        <p:nvSpPr>
          <p:cNvPr id="90" name="Google Shape;90;p10"/>
          <p:cNvSpPr txBox="1">
            <a:spLocks noGrp="1"/>
          </p:cNvSpPr>
          <p:nvPr>
            <p:ph type="subTitle" idx="2"/>
          </p:nvPr>
        </p:nvSpPr>
        <p:spPr>
          <a:xfrm>
            <a:off x="370483" y="941525"/>
            <a:ext cx="8460000" cy="393600"/>
          </a:xfrm>
          <a:prstGeom prst="rect">
            <a:avLst/>
          </a:prstGeom>
        </p:spPr>
        <p:txBody>
          <a:bodyPr spcFirstLastPara="1" wrap="square" lIns="91425" tIns="91425" rIns="91425" bIns="91425" anchor="t" anchorCtr="0">
            <a:noAutofit/>
          </a:bodyPr>
          <a:lstStyle>
            <a:lvl1pPr lvl="0">
              <a:spcBef>
                <a:spcPts val="0"/>
              </a:spcBef>
              <a:spcAft>
                <a:spcPts val="0"/>
              </a:spcAft>
              <a:buNone/>
              <a:defRPr/>
            </a:lvl1pPr>
            <a:lvl2pPr lvl="1">
              <a:spcBef>
                <a:spcPts val="1600"/>
              </a:spcBef>
              <a:spcAft>
                <a:spcPts val="0"/>
              </a:spcAft>
              <a:buNone/>
              <a:defRPr/>
            </a:lvl2pPr>
            <a:lvl3pPr lvl="2">
              <a:spcBef>
                <a:spcPts val="1600"/>
              </a:spcBef>
              <a:spcAft>
                <a:spcPts val="0"/>
              </a:spcAft>
              <a:buNone/>
              <a:defRPr/>
            </a:lvl3pPr>
            <a:lvl4pPr lvl="3">
              <a:spcBef>
                <a:spcPts val="1600"/>
              </a:spcBef>
              <a:spcAft>
                <a:spcPts val="0"/>
              </a:spcAft>
              <a:buNone/>
              <a:defRPr/>
            </a:lvl4pPr>
            <a:lvl5pPr lvl="4">
              <a:spcBef>
                <a:spcPts val="1600"/>
              </a:spcBef>
              <a:spcAft>
                <a:spcPts val="0"/>
              </a:spcAft>
              <a:buNone/>
              <a:defRPr/>
            </a:lvl5pPr>
            <a:lvl6pPr lvl="5">
              <a:spcBef>
                <a:spcPts val="1600"/>
              </a:spcBef>
              <a:spcAft>
                <a:spcPts val="0"/>
              </a:spcAft>
              <a:buNone/>
              <a:defRPr/>
            </a:lvl6pPr>
            <a:lvl7pPr lvl="6">
              <a:spcBef>
                <a:spcPts val="1600"/>
              </a:spcBef>
              <a:spcAft>
                <a:spcPts val="0"/>
              </a:spcAft>
              <a:buNone/>
              <a:defRPr/>
            </a:lvl7pPr>
            <a:lvl8pPr lvl="7">
              <a:spcBef>
                <a:spcPts val="1600"/>
              </a:spcBef>
              <a:spcAft>
                <a:spcPts val="0"/>
              </a:spcAft>
              <a:buNone/>
              <a:defRPr/>
            </a:lvl8pPr>
            <a:lvl9pPr lvl="8">
              <a:spcBef>
                <a:spcPts val="1600"/>
              </a:spcBef>
              <a:spcAft>
                <a:spcPts val="1600"/>
              </a:spcAft>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1">
  <p:cSld name="TITLE_AND_BODY_1">
    <p:spTree>
      <p:nvGrpSpPr>
        <p:cNvPr id="1" name="Shape 91"/>
        <p:cNvGrpSpPr/>
        <p:nvPr/>
      </p:nvGrpSpPr>
      <p:grpSpPr>
        <a:xfrm>
          <a:off x="0" y="0"/>
          <a:ext cx="0" cy="0"/>
          <a:chOff x="0" y="0"/>
          <a:chExt cx="0" cy="0"/>
        </a:xfrm>
      </p:grpSpPr>
      <p:sp>
        <p:nvSpPr>
          <p:cNvPr id="92" name="Google Shape;92;p11"/>
          <p:cNvSpPr txBox="1">
            <a:spLocks noGrp="1"/>
          </p:cNvSpPr>
          <p:nvPr>
            <p:ph type="title"/>
          </p:nvPr>
        </p:nvSpPr>
        <p:spPr>
          <a:xfrm>
            <a:off x="370483" y="445025"/>
            <a:ext cx="8460000" cy="572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4E6F9B"/>
              </a:buClr>
              <a:buSzPts val="2800"/>
              <a:buFont typeface="Muli"/>
              <a:buNone/>
              <a:defRPr>
                <a:solidFill>
                  <a:srgbClr val="4E6F9B"/>
                </a:solidFill>
                <a:latin typeface="Muli"/>
                <a:ea typeface="Muli"/>
                <a:cs typeface="Muli"/>
                <a:sym typeface="Muli"/>
              </a:defRPr>
            </a:lvl1pPr>
            <a:lvl2pPr lvl="1" rtl="0">
              <a:spcBef>
                <a:spcPts val="0"/>
              </a:spcBef>
              <a:spcAft>
                <a:spcPts val="0"/>
              </a:spcAft>
              <a:buClr>
                <a:srgbClr val="4E6F9B"/>
              </a:buClr>
              <a:buSzPts val="2800"/>
              <a:buFont typeface="Muli"/>
              <a:buNone/>
              <a:defRPr>
                <a:solidFill>
                  <a:srgbClr val="4E6F9B"/>
                </a:solidFill>
                <a:latin typeface="Muli"/>
                <a:ea typeface="Muli"/>
                <a:cs typeface="Muli"/>
                <a:sym typeface="Muli"/>
              </a:defRPr>
            </a:lvl2pPr>
            <a:lvl3pPr lvl="2" rtl="0">
              <a:spcBef>
                <a:spcPts val="0"/>
              </a:spcBef>
              <a:spcAft>
                <a:spcPts val="0"/>
              </a:spcAft>
              <a:buClr>
                <a:srgbClr val="4E6F9B"/>
              </a:buClr>
              <a:buSzPts val="2800"/>
              <a:buFont typeface="Muli"/>
              <a:buNone/>
              <a:defRPr>
                <a:solidFill>
                  <a:srgbClr val="4E6F9B"/>
                </a:solidFill>
                <a:latin typeface="Muli"/>
                <a:ea typeface="Muli"/>
                <a:cs typeface="Muli"/>
                <a:sym typeface="Muli"/>
              </a:defRPr>
            </a:lvl3pPr>
            <a:lvl4pPr lvl="3" rtl="0">
              <a:spcBef>
                <a:spcPts val="0"/>
              </a:spcBef>
              <a:spcAft>
                <a:spcPts val="0"/>
              </a:spcAft>
              <a:buClr>
                <a:srgbClr val="4E6F9B"/>
              </a:buClr>
              <a:buSzPts val="2800"/>
              <a:buFont typeface="Muli"/>
              <a:buNone/>
              <a:defRPr>
                <a:solidFill>
                  <a:srgbClr val="4E6F9B"/>
                </a:solidFill>
                <a:latin typeface="Muli"/>
                <a:ea typeface="Muli"/>
                <a:cs typeface="Muli"/>
                <a:sym typeface="Muli"/>
              </a:defRPr>
            </a:lvl4pPr>
            <a:lvl5pPr lvl="4" rtl="0">
              <a:spcBef>
                <a:spcPts val="0"/>
              </a:spcBef>
              <a:spcAft>
                <a:spcPts val="0"/>
              </a:spcAft>
              <a:buClr>
                <a:srgbClr val="4E6F9B"/>
              </a:buClr>
              <a:buSzPts val="2800"/>
              <a:buFont typeface="Muli"/>
              <a:buNone/>
              <a:defRPr>
                <a:solidFill>
                  <a:srgbClr val="4E6F9B"/>
                </a:solidFill>
                <a:latin typeface="Muli"/>
                <a:ea typeface="Muli"/>
                <a:cs typeface="Muli"/>
                <a:sym typeface="Muli"/>
              </a:defRPr>
            </a:lvl5pPr>
            <a:lvl6pPr lvl="5" rtl="0">
              <a:spcBef>
                <a:spcPts val="0"/>
              </a:spcBef>
              <a:spcAft>
                <a:spcPts val="0"/>
              </a:spcAft>
              <a:buClr>
                <a:srgbClr val="4E6F9B"/>
              </a:buClr>
              <a:buSzPts val="2800"/>
              <a:buFont typeface="Muli"/>
              <a:buNone/>
              <a:defRPr>
                <a:solidFill>
                  <a:srgbClr val="4E6F9B"/>
                </a:solidFill>
                <a:latin typeface="Muli"/>
                <a:ea typeface="Muli"/>
                <a:cs typeface="Muli"/>
                <a:sym typeface="Muli"/>
              </a:defRPr>
            </a:lvl6pPr>
            <a:lvl7pPr lvl="6" rtl="0">
              <a:spcBef>
                <a:spcPts val="0"/>
              </a:spcBef>
              <a:spcAft>
                <a:spcPts val="0"/>
              </a:spcAft>
              <a:buClr>
                <a:srgbClr val="4E6F9B"/>
              </a:buClr>
              <a:buSzPts val="2800"/>
              <a:buFont typeface="Muli"/>
              <a:buNone/>
              <a:defRPr>
                <a:solidFill>
                  <a:srgbClr val="4E6F9B"/>
                </a:solidFill>
                <a:latin typeface="Muli"/>
                <a:ea typeface="Muli"/>
                <a:cs typeface="Muli"/>
                <a:sym typeface="Muli"/>
              </a:defRPr>
            </a:lvl7pPr>
            <a:lvl8pPr lvl="7" rtl="0">
              <a:spcBef>
                <a:spcPts val="0"/>
              </a:spcBef>
              <a:spcAft>
                <a:spcPts val="0"/>
              </a:spcAft>
              <a:buClr>
                <a:srgbClr val="4E6F9B"/>
              </a:buClr>
              <a:buSzPts val="2800"/>
              <a:buFont typeface="Muli"/>
              <a:buNone/>
              <a:defRPr>
                <a:solidFill>
                  <a:srgbClr val="4E6F9B"/>
                </a:solidFill>
                <a:latin typeface="Muli"/>
                <a:ea typeface="Muli"/>
                <a:cs typeface="Muli"/>
                <a:sym typeface="Muli"/>
              </a:defRPr>
            </a:lvl8pPr>
            <a:lvl9pPr lvl="8" rtl="0">
              <a:spcBef>
                <a:spcPts val="0"/>
              </a:spcBef>
              <a:spcAft>
                <a:spcPts val="0"/>
              </a:spcAft>
              <a:buClr>
                <a:srgbClr val="4E6F9B"/>
              </a:buClr>
              <a:buSzPts val="2800"/>
              <a:buFont typeface="Muli"/>
              <a:buNone/>
              <a:defRPr>
                <a:solidFill>
                  <a:srgbClr val="4E6F9B"/>
                </a:solidFill>
                <a:latin typeface="Muli"/>
                <a:ea typeface="Muli"/>
                <a:cs typeface="Muli"/>
                <a:sym typeface="Muli"/>
              </a:defRPr>
            </a:lvl9pPr>
          </a:lstStyle>
          <a:p>
            <a:endParaRPr/>
          </a:p>
        </p:txBody>
      </p:sp>
      <p:sp>
        <p:nvSpPr>
          <p:cNvPr id="93" name="Google Shape;93;p11"/>
          <p:cNvSpPr txBox="1">
            <a:spLocks noGrp="1"/>
          </p:cNvSpPr>
          <p:nvPr>
            <p:ph type="body" idx="1"/>
          </p:nvPr>
        </p:nvSpPr>
        <p:spPr>
          <a:xfrm>
            <a:off x="370475" y="1348400"/>
            <a:ext cx="38913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Font typeface="Muli"/>
              <a:buChar char="●"/>
              <a:defRPr>
                <a:latin typeface="Muli"/>
                <a:ea typeface="Muli"/>
                <a:cs typeface="Muli"/>
                <a:sym typeface="Muli"/>
              </a:defRPr>
            </a:lvl1pPr>
            <a:lvl2pPr marL="914400" lvl="1" indent="-317500" rtl="0">
              <a:spcBef>
                <a:spcPts val="1600"/>
              </a:spcBef>
              <a:spcAft>
                <a:spcPts val="0"/>
              </a:spcAft>
              <a:buSzPts val="1400"/>
              <a:buFont typeface="Muli"/>
              <a:buChar char="○"/>
              <a:defRPr>
                <a:latin typeface="Muli"/>
                <a:ea typeface="Muli"/>
                <a:cs typeface="Muli"/>
                <a:sym typeface="Muli"/>
              </a:defRPr>
            </a:lvl2pPr>
            <a:lvl3pPr marL="1371600" lvl="2" indent="-317500" rtl="0">
              <a:spcBef>
                <a:spcPts val="1600"/>
              </a:spcBef>
              <a:spcAft>
                <a:spcPts val="0"/>
              </a:spcAft>
              <a:buSzPts val="1400"/>
              <a:buFont typeface="Muli"/>
              <a:buChar char="■"/>
              <a:defRPr>
                <a:latin typeface="Muli"/>
                <a:ea typeface="Muli"/>
                <a:cs typeface="Muli"/>
                <a:sym typeface="Muli"/>
              </a:defRPr>
            </a:lvl3pPr>
            <a:lvl4pPr marL="1828800" lvl="3" indent="-317500" rtl="0">
              <a:spcBef>
                <a:spcPts val="1600"/>
              </a:spcBef>
              <a:spcAft>
                <a:spcPts val="0"/>
              </a:spcAft>
              <a:buSzPts val="1400"/>
              <a:buFont typeface="Muli"/>
              <a:buChar char="●"/>
              <a:defRPr>
                <a:latin typeface="Muli"/>
                <a:ea typeface="Muli"/>
                <a:cs typeface="Muli"/>
                <a:sym typeface="Muli"/>
              </a:defRPr>
            </a:lvl4pPr>
            <a:lvl5pPr marL="2286000" lvl="4" indent="-317500" rtl="0">
              <a:spcBef>
                <a:spcPts val="1600"/>
              </a:spcBef>
              <a:spcAft>
                <a:spcPts val="0"/>
              </a:spcAft>
              <a:buSzPts val="1400"/>
              <a:buFont typeface="Muli"/>
              <a:buChar char="○"/>
              <a:defRPr>
                <a:latin typeface="Muli"/>
                <a:ea typeface="Muli"/>
                <a:cs typeface="Muli"/>
                <a:sym typeface="Muli"/>
              </a:defRPr>
            </a:lvl5pPr>
            <a:lvl6pPr marL="2743200" lvl="5" indent="-317500" rtl="0">
              <a:spcBef>
                <a:spcPts val="1600"/>
              </a:spcBef>
              <a:spcAft>
                <a:spcPts val="0"/>
              </a:spcAft>
              <a:buSzPts val="1400"/>
              <a:buFont typeface="Muli"/>
              <a:buChar char="■"/>
              <a:defRPr>
                <a:latin typeface="Muli"/>
                <a:ea typeface="Muli"/>
                <a:cs typeface="Muli"/>
                <a:sym typeface="Muli"/>
              </a:defRPr>
            </a:lvl6pPr>
            <a:lvl7pPr marL="3200400" lvl="6" indent="-317500" rtl="0">
              <a:spcBef>
                <a:spcPts val="1600"/>
              </a:spcBef>
              <a:spcAft>
                <a:spcPts val="0"/>
              </a:spcAft>
              <a:buSzPts val="1400"/>
              <a:buFont typeface="Muli"/>
              <a:buChar char="●"/>
              <a:defRPr>
                <a:latin typeface="Muli"/>
                <a:ea typeface="Muli"/>
                <a:cs typeface="Muli"/>
                <a:sym typeface="Muli"/>
              </a:defRPr>
            </a:lvl7pPr>
            <a:lvl8pPr marL="3657600" lvl="7" indent="-317500" rtl="0">
              <a:spcBef>
                <a:spcPts val="1600"/>
              </a:spcBef>
              <a:spcAft>
                <a:spcPts val="0"/>
              </a:spcAft>
              <a:buSzPts val="1400"/>
              <a:buFont typeface="Muli"/>
              <a:buChar char="○"/>
              <a:defRPr>
                <a:latin typeface="Muli"/>
                <a:ea typeface="Muli"/>
                <a:cs typeface="Muli"/>
                <a:sym typeface="Muli"/>
              </a:defRPr>
            </a:lvl8pPr>
            <a:lvl9pPr marL="4114800" lvl="8" indent="-317500" rtl="0">
              <a:spcBef>
                <a:spcPts val="1600"/>
              </a:spcBef>
              <a:spcAft>
                <a:spcPts val="1600"/>
              </a:spcAft>
              <a:buSzPts val="1400"/>
              <a:buFont typeface="Muli"/>
              <a:buChar char="■"/>
              <a:defRPr>
                <a:latin typeface="Muli"/>
                <a:ea typeface="Muli"/>
                <a:cs typeface="Muli"/>
                <a:sym typeface="Muli"/>
              </a:defRPr>
            </a:lvl9pPr>
          </a:lstStyle>
          <a:p>
            <a:endParaRPr/>
          </a:p>
        </p:txBody>
      </p:sp>
      <p:sp>
        <p:nvSpPr>
          <p:cNvPr id="94" name="Google Shape;94;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95" name="Google Shape;95;p11"/>
          <p:cNvGrpSpPr/>
          <p:nvPr/>
        </p:nvGrpSpPr>
        <p:grpSpPr>
          <a:xfrm rot="-5400000">
            <a:off x="-47651" y="696877"/>
            <a:ext cx="649715" cy="69000"/>
            <a:chOff x="684763" y="3506750"/>
            <a:chExt cx="3536825" cy="69000"/>
          </a:xfrm>
        </p:grpSpPr>
        <p:sp>
          <p:nvSpPr>
            <p:cNvPr id="96" name="Google Shape;96;p11"/>
            <p:cNvSpPr/>
            <p:nvPr/>
          </p:nvSpPr>
          <p:spPr>
            <a:xfrm>
              <a:off x="1515450" y="3506750"/>
              <a:ext cx="1003800" cy="69000"/>
            </a:xfrm>
            <a:prstGeom prst="rect">
              <a:avLst/>
            </a:prstGeom>
            <a:solidFill>
              <a:srgbClr val="5477A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97" name="Google Shape;97;p11"/>
            <p:cNvSpPr/>
            <p:nvPr/>
          </p:nvSpPr>
          <p:spPr>
            <a:xfrm>
              <a:off x="684763" y="3506750"/>
              <a:ext cx="830700" cy="69000"/>
            </a:xfrm>
            <a:prstGeom prst="rect">
              <a:avLst/>
            </a:prstGeom>
            <a:solidFill>
              <a:srgbClr val="4E6E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98" name="Google Shape;98;p11"/>
            <p:cNvSpPr/>
            <p:nvPr/>
          </p:nvSpPr>
          <p:spPr>
            <a:xfrm>
              <a:off x="3438288" y="3506750"/>
              <a:ext cx="783300" cy="69000"/>
            </a:xfrm>
            <a:prstGeom prst="rect">
              <a:avLst/>
            </a:prstGeom>
            <a:solidFill>
              <a:srgbClr val="648D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99" name="Google Shape;99;p11"/>
            <p:cNvSpPr/>
            <p:nvPr/>
          </p:nvSpPr>
          <p:spPr>
            <a:xfrm>
              <a:off x="2519144" y="3506750"/>
              <a:ext cx="918900" cy="69000"/>
            </a:xfrm>
            <a:prstGeom prst="rect">
              <a:avLst/>
            </a:prstGeom>
            <a:solidFill>
              <a:srgbClr val="5A7FB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sp>
        <p:nvSpPr>
          <p:cNvPr id="100" name="Google Shape;100;p11"/>
          <p:cNvSpPr txBox="1">
            <a:spLocks noGrp="1"/>
          </p:cNvSpPr>
          <p:nvPr>
            <p:ph type="subTitle" idx="2"/>
          </p:nvPr>
        </p:nvSpPr>
        <p:spPr>
          <a:xfrm>
            <a:off x="370483" y="941525"/>
            <a:ext cx="8460000" cy="39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101" name="Google Shape;101;p11"/>
          <p:cNvSpPr txBox="1">
            <a:spLocks noGrp="1"/>
          </p:cNvSpPr>
          <p:nvPr>
            <p:ph type="body" idx="3"/>
          </p:nvPr>
        </p:nvSpPr>
        <p:spPr>
          <a:xfrm>
            <a:off x="4581150" y="1348400"/>
            <a:ext cx="38913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Font typeface="Muli"/>
              <a:buChar char="●"/>
              <a:defRPr>
                <a:latin typeface="Muli"/>
                <a:ea typeface="Muli"/>
                <a:cs typeface="Muli"/>
                <a:sym typeface="Muli"/>
              </a:defRPr>
            </a:lvl1pPr>
            <a:lvl2pPr marL="914400" lvl="1" indent="-317500" rtl="0">
              <a:spcBef>
                <a:spcPts val="1600"/>
              </a:spcBef>
              <a:spcAft>
                <a:spcPts val="0"/>
              </a:spcAft>
              <a:buSzPts val="1400"/>
              <a:buFont typeface="Muli"/>
              <a:buChar char="○"/>
              <a:defRPr>
                <a:latin typeface="Muli"/>
                <a:ea typeface="Muli"/>
                <a:cs typeface="Muli"/>
                <a:sym typeface="Muli"/>
              </a:defRPr>
            </a:lvl2pPr>
            <a:lvl3pPr marL="1371600" lvl="2" indent="-317500" rtl="0">
              <a:spcBef>
                <a:spcPts val="1600"/>
              </a:spcBef>
              <a:spcAft>
                <a:spcPts val="0"/>
              </a:spcAft>
              <a:buSzPts val="1400"/>
              <a:buFont typeface="Muli"/>
              <a:buChar char="■"/>
              <a:defRPr>
                <a:latin typeface="Muli"/>
                <a:ea typeface="Muli"/>
                <a:cs typeface="Muli"/>
                <a:sym typeface="Muli"/>
              </a:defRPr>
            </a:lvl3pPr>
            <a:lvl4pPr marL="1828800" lvl="3" indent="-317500" rtl="0">
              <a:spcBef>
                <a:spcPts val="1600"/>
              </a:spcBef>
              <a:spcAft>
                <a:spcPts val="0"/>
              </a:spcAft>
              <a:buSzPts val="1400"/>
              <a:buFont typeface="Muli"/>
              <a:buChar char="●"/>
              <a:defRPr>
                <a:latin typeface="Muli"/>
                <a:ea typeface="Muli"/>
                <a:cs typeface="Muli"/>
                <a:sym typeface="Muli"/>
              </a:defRPr>
            </a:lvl4pPr>
            <a:lvl5pPr marL="2286000" lvl="4" indent="-317500" rtl="0">
              <a:spcBef>
                <a:spcPts val="1600"/>
              </a:spcBef>
              <a:spcAft>
                <a:spcPts val="0"/>
              </a:spcAft>
              <a:buSzPts val="1400"/>
              <a:buFont typeface="Muli"/>
              <a:buChar char="○"/>
              <a:defRPr>
                <a:latin typeface="Muli"/>
                <a:ea typeface="Muli"/>
                <a:cs typeface="Muli"/>
                <a:sym typeface="Muli"/>
              </a:defRPr>
            </a:lvl5pPr>
            <a:lvl6pPr marL="2743200" lvl="5" indent="-317500" rtl="0">
              <a:spcBef>
                <a:spcPts val="1600"/>
              </a:spcBef>
              <a:spcAft>
                <a:spcPts val="0"/>
              </a:spcAft>
              <a:buSzPts val="1400"/>
              <a:buFont typeface="Muli"/>
              <a:buChar char="■"/>
              <a:defRPr>
                <a:latin typeface="Muli"/>
                <a:ea typeface="Muli"/>
                <a:cs typeface="Muli"/>
                <a:sym typeface="Muli"/>
              </a:defRPr>
            </a:lvl6pPr>
            <a:lvl7pPr marL="3200400" lvl="6" indent="-317500" rtl="0">
              <a:spcBef>
                <a:spcPts val="1600"/>
              </a:spcBef>
              <a:spcAft>
                <a:spcPts val="0"/>
              </a:spcAft>
              <a:buSzPts val="1400"/>
              <a:buFont typeface="Muli"/>
              <a:buChar char="●"/>
              <a:defRPr>
                <a:latin typeface="Muli"/>
                <a:ea typeface="Muli"/>
                <a:cs typeface="Muli"/>
                <a:sym typeface="Muli"/>
              </a:defRPr>
            </a:lvl7pPr>
            <a:lvl8pPr marL="3657600" lvl="7" indent="-317500" rtl="0">
              <a:spcBef>
                <a:spcPts val="1600"/>
              </a:spcBef>
              <a:spcAft>
                <a:spcPts val="0"/>
              </a:spcAft>
              <a:buSzPts val="1400"/>
              <a:buFont typeface="Muli"/>
              <a:buChar char="○"/>
              <a:defRPr>
                <a:latin typeface="Muli"/>
                <a:ea typeface="Muli"/>
                <a:cs typeface="Muli"/>
                <a:sym typeface="Muli"/>
              </a:defRPr>
            </a:lvl8pPr>
            <a:lvl9pPr marL="4114800" lvl="8" indent="-317500" rtl="0">
              <a:spcBef>
                <a:spcPts val="1600"/>
              </a:spcBef>
              <a:spcAft>
                <a:spcPts val="1600"/>
              </a:spcAft>
              <a:buSzPts val="1400"/>
              <a:buFont typeface="Muli"/>
              <a:buChar char="■"/>
              <a:defRPr>
                <a:latin typeface="Muli"/>
                <a:ea typeface="Muli"/>
                <a:cs typeface="Muli"/>
                <a:sym typeface="Mul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2"/>
        <p:cNvGrpSpPr/>
        <p:nvPr/>
      </p:nvGrpSpPr>
      <p:grpSpPr>
        <a:xfrm>
          <a:off x="0" y="0"/>
          <a:ext cx="0" cy="0"/>
          <a:chOff x="0" y="0"/>
          <a:chExt cx="0" cy="0"/>
        </a:xfrm>
      </p:grpSpPr>
      <p:sp>
        <p:nvSpPr>
          <p:cNvPr id="103" name="Google Shape;103;p1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4" name="Google Shape;104;p12"/>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105" name="Google Shape;105;p12"/>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106" name="Google Shape;106;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7"/>
        <p:cNvGrpSpPr/>
        <p:nvPr/>
      </p:nvGrpSpPr>
      <p:grpSpPr>
        <a:xfrm>
          <a:off x="0" y="0"/>
          <a:ext cx="0" cy="0"/>
          <a:chOff x="0" y="0"/>
          <a:chExt cx="0" cy="0"/>
        </a:xfrm>
      </p:grpSpPr>
      <p:sp>
        <p:nvSpPr>
          <p:cNvPr id="108" name="Google Shape;108;p1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9" name="Google Shape;109;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0"/>
        <p:cNvGrpSpPr/>
        <p:nvPr/>
      </p:nvGrpSpPr>
      <p:grpSpPr>
        <a:xfrm>
          <a:off x="0" y="0"/>
          <a:ext cx="0" cy="0"/>
          <a:chOff x="0" y="0"/>
          <a:chExt cx="0" cy="0"/>
        </a:xfrm>
      </p:grpSpPr>
      <p:sp>
        <p:nvSpPr>
          <p:cNvPr id="111" name="Google Shape;111;p14"/>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12" name="Google Shape;112;p14"/>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113" name="Google Shape;113;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image" Target="../media/image1.png"/><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3">
            <a:lumMod val="20000"/>
            <a:lumOff val="80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7" r:id="rId14"/>
    <p:sldLayoutId id="2147483668" r:id="rId15"/>
    <p:sldLayoutId id="2147483671"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pic>
        <p:nvPicPr>
          <p:cNvPr id="5" name="Picture 4">
            <a:extLst>
              <a:ext uri="{FF2B5EF4-FFF2-40B4-BE49-F238E27FC236}">
                <a16:creationId xmlns:a16="http://schemas.microsoft.com/office/drawing/2014/main" id="{8B4B9DE0-0D45-41A7-AC91-DF8513F7A124}"/>
              </a:ext>
            </a:extLst>
          </p:cNvPr>
          <p:cNvPicPr>
            <a:picLocks noChangeAspect="1"/>
          </p:cNvPicPr>
          <p:nvPr userDrawn="1"/>
        </p:nvPicPr>
        <p:blipFill>
          <a:blip r:embed="rId26"/>
          <a:stretch>
            <a:fillRect/>
          </a:stretch>
        </p:blipFill>
        <p:spPr>
          <a:xfrm>
            <a:off x="7371441" y="4764800"/>
            <a:ext cx="1375367" cy="194035"/>
          </a:xfrm>
          <a:prstGeom prst="rect">
            <a:avLst/>
          </a:prstGeom>
        </p:spPr>
      </p:pic>
    </p:spTree>
    <p:extLst>
      <p:ext uri="{BB962C8B-B14F-4D97-AF65-F5344CB8AC3E}">
        <p14:creationId xmlns:p14="http://schemas.microsoft.com/office/powerpoint/2010/main" val="2795204395"/>
      </p:ext>
    </p:extLst>
  </p:cSld>
  <p:clrMap bg1="lt1" tx1="dk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3" r:id="rId20"/>
    <p:sldLayoutId id="2147483734" r:id="rId21"/>
    <p:sldLayoutId id="2147483735" r:id="rId22"/>
    <p:sldLayoutId id="2147483736" r:id="rId23"/>
    <p:sldLayoutId id="2147483737"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hyperlink" Target="https://www.windwardstudios.com/trial/download" TargetMode="External"/><Relationship Id="rId3" Type="http://schemas.openxmlformats.org/officeDocument/2006/relationships/image" Target="../media/image10.jpg"/><Relationship Id="rId7" Type="http://schemas.openxmlformats.org/officeDocument/2006/relationships/hyperlink" Target="https://www.windwardstudios.com/review-and-competitor-landing-pages/ecrion-vs-windward" TargetMode="External"/><Relationship Id="rId2" Type="http://schemas.openxmlformats.org/officeDocument/2006/relationships/notesSlide" Target="../notesSlides/notesSlide15.xml"/><Relationship Id="rId1" Type="http://schemas.openxmlformats.org/officeDocument/2006/relationships/slideLayout" Target="../slideLayouts/slideLayout34.xml"/><Relationship Id="rId6" Type="http://schemas.openxmlformats.org/officeDocument/2006/relationships/hyperlink" Target="https://www.windwardstudios.com/white-papers/a-guide-to-evaluating-document-automation-document-generation-products" TargetMode="External"/><Relationship Id="rId5" Type="http://schemas.openxmlformats.org/officeDocument/2006/relationships/hyperlink" Target="https://www.windwardstudios.com/" TargetMode="External"/><Relationship Id="rId10" Type="http://schemas.openxmlformats.org/officeDocument/2006/relationships/image" Target="../media/image11.png"/><Relationship Id="rId4" Type="http://schemas.openxmlformats.org/officeDocument/2006/relationships/hyperlink" Target="mailto:sales@windward.net" TargetMode="External"/><Relationship Id="rId9"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42"/>
          <p:cNvSpPr txBox="1">
            <a:spLocks noGrp="1"/>
          </p:cNvSpPr>
          <p:nvPr>
            <p:ph type="title"/>
          </p:nvPr>
        </p:nvSpPr>
        <p:spPr>
          <a:xfrm>
            <a:off x="2532625" y="1515700"/>
            <a:ext cx="6424500" cy="1220412"/>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US" dirty="0">
                <a:solidFill>
                  <a:schemeClr val="bg1"/>
                </a:solidFill>
                <a:latin typeface="Arial Black"/>
                <a:ea typeface="Arial Black"/>
                <a:cs typeface="Arial Black"/>
                <a:sym typeface="Arial Black"/>
              </a:rPr>
              <a:t>Upgrading to Windward</a:t>
            </a:r>
            <a:br>
              <a:rPr lang="en-US" dirty="0">
                <a:solidFill>
                  <a:srgbClr val="9FC5E8"/>
                </a:solidFill>
                <a:latin typeface="Arial Black"/>
                <a:ea typeface="Arial Black"/>
                <a:cs typeface="Arial Black"/>
                <a:sym typeface="Arial Black"/>
              </a:rPr>
            </a:br>
            <a:r>
              <a:rPr lang="en-US" dirty="0">
                <a:solidFill>
                  <a:srgbClr val="9FC5E8"/>
                </a:solidFill>
                <a:latin typeface="Arial Black"/>
                <a:ea typeface="Arial Black"/>
                <a:cs typeface="Arial Black"/>
                <a:sym typeface="Arial Black"/>
              </a:rPr>
              <a:t>From </a:t>
            </a:r>
            <a:r>
              <a:rPr lang="en-US" dirty="0" err="1">
                <a:solidFill>
                  <a:srgbClr val="9FC5E8"/>
                </a:solidFill>
                <a:latin typeface="Arial Black"/>
                <a:ea typeface="Arial Black"/>
                <a:cs typeface="Arial Black"/>
                <a:sym typeface="Arial Black"/>
              </a:rPr>
              <a:t>Ecrion</a:t>
            </a:r>
            <a:endParaRPr dirty="0">
              <a:solidFill>
                <a:srgbClr val="9FC5E8"/>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sp>
        <p:nvSpPr>
          <p:cNvPr id="909" name="Google Shape;909;p66"/>
          <p:cNvSpPr txBox="1">
            <a:spLocks noGrp="1"/>
          </p:cNvSpPr>
          <p:nvPr>
            <p:ph type="title"/>
          </p:nvPr>
        </p:nvSpPr>
        <p:spPr>
          <a:xfrm>
            <a:off x="370483" y="445025"/>
            <a:ext cx="8460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Windward</a:t>
            </a:r>
            <a:r>
              <a:rPr lang="en-US" dirty="0"/>
              <a:t> Only Features</a:t>
            </a:r>
            <a:endParaRPr dirty="0"/>
          </a:p>
        </p:txBody>
      </p:sp>
      <p:grpSp>
        <p:nvGrpSpPr>
          <p:cNvPr id="6" name="Group 5">
            <a:extLst>
              <a:ext uri="{FF2B5EF4-FFF2-40B4-BE49-F238E27FC236}">
                <a16:creationId xmlns:a16="http://schemas.microsoft.com/office/drawing/2014/main" id="{C34A1052-0C4C-4D70-BA4F-1F59D5E3C001}"/>
              </a:ext>
            </a:extLst>
          </p:cNvPr>
          <p:cNvGrpSpPr/>
          <p:nvPr/>
        </p:nvGrpSpPr>
        <p:grpSpPr>
          <a:xfrm>
            <a:off x="1064948" y="1887863"/>
            <a:ext cx="4310701" cy="693693"/>
            <a:chOff x="4110599" y="1596769"/>
            <a:chExt cx="4310701" cy="693693"/>
          </a:xfrm>
        </p:grpSpPr>
        <p:sp>
          <p:nvSpPr>
            <p:cNvPr id="913" name="Google Shape;913;p66"/>
            <p:cNvSpPr txBox="1"/>
            <p:nvPr/>
          </p:nvSpPr>
          <p:spPr>
            <a:xfrm>
              <a:off x="4110600" y="1741762"/>
              <a:ext cx="4310700" cy="548700"/>
            </a:xfrm>
            <a:prstGeom prst="rect">
              <a:avLst/>
            </a:prstGeom>
            <a:noFill/>
            <a:ln>
              <a:noFill/>
            </a:ln>
          </p:spPr>
          <p:txBody>
            <a:bodyPr spcFirstLastPara="1" wrap="square" lIns="91425" tIns="91425" rIns="91425" bIns="91425" anchor="ctr" anchorCtr="0">
              <a:noAutofit/>
            </a:bodyPr>
            <a:lstStyle/>
            <a:p>
              <a:pPr marL="445770" lvl="1" indent="-171450">
                <a:buFont typeface="Arial" panose="020B0604020202020204" pitchFamily="34" charset="0"/>
                <a:buChar char="•"/>
              </a:pPr>
              <a:r>
                <a:rPr lang="en-US" sz="1050" dirty="0">
                  <a:solidFill>
                    <a:schemeClr val="tx1">
                      <a:lumMod val="75000"/>
                      <a:lumOff val="25000"/>
                    </a:schemeClr>
                  </a:solidFill>
                  <a:latin typeface="Muli" panose="020B0604020202020204" charset="0"/>
                </a:rPr>
                <a:t>From multiple </a:t>
              </a:r>
              <a:r>
                <a:rPr lang="en-US" sz="1050" dirty="0" err="1">
                  <a:solidFill>
                    <a:schemeClr val="tx1">
                      <a:lumMod val="75000"/>
                      <a:lumOff val="25000"/>
                    </a:schemeClr>
                  </a:solidFill>
                  <a:latin typeface="Muli" panose="020B0604020202020204" charset="0"/>
                </a:rPr>
                <a:t>datasources</a:t>
              </a:r>
              <a:endParaRPr lang="en-US" sz="1050" dirty="0">
                <a:solidFill>
                  <a:schemeClr val="tx1">
                    <a:lumMod val="75000"/>
                    <a:lumOff val="25000"/>
                  </a:schemeClr>
                </a:solidFill>
                <a:latin typeface="Muli" panose="020B0604020202020204" charset="0"/>
              </a:endParaRPr>
            </a:p>
          </p:txBody>
        </p:sp>
        <p:sp>
          <p:nvSpPr>
            <p:cNvPr id="914" name="Google Shape;914;p66"/>
            <p:cNvSpPr txBox="1"/>
            <p:nvPr/>
          </p:nvSpPr>
          <p:spPr>
            <a:xfrm>
              <a:off x="4110599" y="1596769"/>
              <a:ext cx="2809220" cy="341100"/>
            </a:xfrm>
            <a:prstGeom prst="rect">
              <a:avLst/>
            </a:prstGeom>
            <a:noFill/>
            <a:ln>
              <a:noFill/>
            </a:ln>
          </p:spPr>
          <p:txBody>
            <a:bodyPr spcFirstLastPara="1" wrap="square" lIns="91425" tIns="91425" rIns="91425" bIns="91425" anchor="ctr" anchorCtr="0">
              <a:noAutofit/>
            </a:bodyPr>
            <a:lstStyle/>
            <a:p>
              <a:r>
                <a:rPr lang="en-US" sz="1200" b="1" dirty="0">
                  <a:solidFill>
                    <a:schemeClr val="tx1">
                      <a:lumMod val="75000"/>
                      <a:lumOff val="25000"/>
                    </a:schemeClr>
                  </a:solidFill>
                  <a:latin typeface="Muli" panose="020B0604020202020204" charset="0"/>
                </a:rPr>
                <a:t>Query data directly in the template</a:t>
              </a:r>
            </a:p>
          </p:txBody>
        </p:sp>
      </p:grpSp>
      <p:sp>
        <p:nvSpPr>
          <p:cNvPr id="916" name="Google Shape;916;p66"/>
          <p:cNvSpPr txBox="1"/>
          <p:nvPr/>
        </p:nvSpPr>
        <p:spPr>
          <a:xfrm>
            <a:off x="1064949" y="2786471"/>
            <a:ext cx="2709300" cy="341100"/>
          </a:xfrm>
          <a:prstGeom prst="rect">
            <a:avLst/>
          </a:prstGeom>
          <a:noFill/>
          <a:ln>
            <a:noFill/>
          </a:ln>
        </p:spPr>
        <p:txBody>
          <a:bodyPr spcFirstLastPara="1" wrap="square" lIns="91425" tIns="91425" rIns="91425" bIns="91425" anchor="ctr" anchorCtr="0">
            <a:noAutofit/>
          </a:bodyPr>
          <a:lstStyle/>
          <a:p>
            <a:r>
              <a:rPr lang="en-US" sz="1200" b="1" dirty="0">
                <a:solidFill>
                  <a:schemeClr val="tx1">
                    <a:lumMod val="75000"/>
                    <a:lumOff val="25000"/>
                  </a:schemeClr>
                </a:solidFill>
                <a:latin typeface="Muli" panose="020B0604020202020204" charset="0"/>
              </a:rPr>
              <a:t>Text boxes</a:t>
            </a:r>
          </a:p>
        </p:txBody>
      </p:sp>
      <p:sp>
        <p:nvSpPr>
          <p:cNvPr id="917" name="Google Shape;917;p66"/>
          <p:cNvSpPr txBox="1"/>
          <p:nvPr/>
        </p:nvSpPr>
        <p:spPr>
          <a:xfrm>
            <a:off x="946605" y="3621612"/>
            <a:ext cx="3043544" cy="548700"/>
          </a:xfrm>
          <a:prstGeom prst="rect">
            <a:avLst/>
          </a:prstGeom>
          <a:noFill/>
          <a:ln>
            <a:noFill/>
          </a:ln>
        </p:spPr>
        <p:txBody>
          <a:bodyPr spcFirstLastPara="1" wrap="square" lIns="91425" tIns="91425" rIns="91425" bIns="91425" anchor="ctr" anchorCtr="0">
            <a:noAutofit/>
          </a:bodyPr>
          <a:lstStyle/>
          <a:p>
            <a:pPr marL="445770" lvl="1" indent="-171450">
              <a:buFont typeface="Arial" panose="020B0604020202020204" pitchFamily="34" charset="0"/>
              <a:buChar char="•"/>
            </a:pPr>
            <a:r>
              <a:rPr lang="en-US" sz="1050" dirty="0">
                <a:solidFill>
                  <a:schemeClr val="tx1">
                    <a:lumMod val="75000"/>
                    <a:lumOff val="25000"/>
                  </a:schemeClr>
                </a:solidFill>
                <a:latin typeface="Muli" panose="020B0604020202020204" charset="0"/>
              </a:rPr>
              <a:t>Enable business users to easily craft complex queries to retrieve any data</a:t>
            </a:r>
          </a:p>
        </p:txBody>
      </p:sp>
      <p:sp>
        <p:nvSpPr>
          <p:cNvPr id="918" name="Google Shape;918;p66"/>
          <p:cNvSpPr txBox="1"/>
          <p:nvPr/>
        </p:nvSpPr>
        <p:spPr>
          <a:xfrm>
            <a:off x="1034798" y="3511632"/>
            <a:ext cx="2925200" cy="341100"/>
          </a:xfrm>
          <a:prstGeom prst="rect">
            <a:avLst/>
          </a:prstGeom>
          <a:noFill/>
          <a:ln>
            <a:noFill/>
          </a:ln>
        </p:spPr>
        <p:txBody>
          <a:bodyPr spcFirstLastPara="1" wrap="square" lIns="91425" tIns="91425" rIns="91425" bIns="91425" anchor="ctr" anchorCtr="0">
            <a:noAutofit/>
          </a:bodyPr>
          <a:lstStyle/>
          <a:p>
            <a:r>
              <a:rPr lang="en-US" sz="1200" b="1" dirty="0">
                <a:solidFill>
                  <a:schemeClr val="tx1">
                    <a:lumMod val="75000"/>
                    <a:lumOff val="25000"/>
                  </a:schemeClr>
                </a:solidFill>
                <a:latin typeface="Muli" panose="020B0604020202020204" charset="0"/>
              </a:rPr>
              <a:t>Query Wizards</a:t>
            </a:r>
          </a:p>
        </p:txBody>
      </p:sp>
      <p:sp>
        <p:nvSpPr>
          <p:cNvPr id="928" name="Google Shape;928;p66"/>
          <p:cNvSpPr/>
          <p:nvPr/>
        </p:nvSpPr>
        <p:spPr>
          <a:xfrm>
            <a:off x="388081" y="3422732"/>
            <a:ext cx="572700" cy="572700"/>
          </a:xfrm>
          <a:prstGeom prst="ellipse">
            <a:avLst/>
          </a:prstGeom>
          <a:solidFill>
            <a:srgbClr val="595959">
              <a:alpha val="14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66"/>
          <p:cNvSpPr/>
          <p:nvPr/>
        </p:nvSpPr>
        <p:spPr>
          <a:xfrm>
            <a:off x="378075" y="3422740"/>
            <a:ext cx="548700" cy="548700"/>
          </a:xfrm>
          <a:prstGeom prst="ellipse">
            <a:avLst/>
          </a:prstGeom>
          <a:solidFill>
            <a:srgbClr val="4E6E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932" name="Google Shape;932;p66"/>
          <p:cNvSpPr/>
          <p:nvPr/>
        </p:nvSpPr>
        <p:spPr>
          <a:xfrm>
            <a:off x="383077" y="2657541"/>
            <a:ext cx="572700" cy="572700"/>
          </a:xfrm>
          <a:prstGeom prst="ellipse">
            <a:avLst/>
          </a:prstGeom>
          <a:solidFill>
            <a:srgbClr val="595959">
              <a:alpha val="14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66"/>
          <p:cNvSpPr/>
          <p:nvPr/>
        </p:nvSpPr>
        <p:spPr>
          <a:xfrm>
            <a:off x="373071" y="2657549"/>
            <a:ext cx="548700" cy="548700"/>
          </a:xfrm>
          <a:prstGeom prst="ellipse">
            <a:avLst/>
          </a:prstGeom>
          <a:solidFill>
            <a:srgbClr val="4E6E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dirty="0"/>
          </a:p>
        </p:txBody>
      </p:sp>
      <p:sp>
        <p:nvSpPr>
          <p:cNvPr id="55" name="Google Shape;916;p66">
            <a:extLst>
              <a:ext uri="{FF2B5EF4-FFF2-40B4-BE49-F238E27FC236}">
                <a16:creationId xmlns:a16="http://schemas.microsoft.com/office/drawing/2014/main" id="{9185AABF-02B9-463C-9A8B-C7FF4B5815CA}"/>
              </a:ext>
            </a:extLst>
          </p:cNvPr>
          <p:cNvSpPr txBox="1"/>
          <p:nvPr/>
        </p:nvSpPr>
        <p:spPr>
          <a:xfrm>
            <a:off x="5268880" y="2757386"/>
            <a:ext cx="2709300" cy="341100"/>
          </a:xfrm>
          <a:prstGeom prst="rect">
            <a:avLst/>
          </a:prstGeom>
          <a:noFill/>
          <a:ln>
            <a:noFill/>
          </a:ln>
        </p:spPr>
        <p:txBody>
          <a:bodyPr spcFirstLastPara="1" wrap="square" lIns="91425" tIns="91425" rIns="91425" bIns="91425" anchor="ctr" anchorCtr="0">
            <a:noAutofit/>
          </a:bodyPr>
          <a:lstStyle/>
          <a:p>
            <a:pPr lvl="1"/>
            <a:r>
              <a:rPr lang="en-US" sz="1200" b="1" dirty="0">
                <a:solidFill>
                  <a:schemeClr val="tx1">
                    <a:lumMod val="75000"/>
                    <a:lumOff val="25000"/>
                  </a:schemeClr>
                </a:solidFill>
                <a:latin typeface="Muli" panose="020B0604020202020204" charset="0"/>
              </a:rPr>
              <a:t>Document Locking</a:t>
            </a:r>
          </a:p>
        </p:txBody>
      </p:sp>
      <p:sp>
        <p:nvSpPr>
          <p:cNvPr id="56" name="Google Shape;918;p66">
            <a:extLst>
              <a:ext uri="{FF2B5EF4-FFF2-40B4-BE49-F238E27FC236}">
                <a16:creationId xmlns:a16="http://schemas.microsoft.com/office/drawing/2014/main" id="{9D7E76D3-4BB7-457E-B070-FD550F327A6A}"/>
              </a:ext>
            </a:extLst>
          </p:cNvPr>
          <p:cNvSpPr txBox="1"/>
          <p:nvPr/>
        </p:nvSpPr>
        <p:spPr>
          <a:xfrm>
            <a:off x="5238729" y="3518511"/>
            <a:ext cx="2925200" cy="341100"/>
          </a:xfrm>
          <a:prstGeom prst="rect">
            <a:avLst/>
          </a:prstGeom>
          <a:noFill/>
          <a:ln>
            <a:noFill/>
          </a:ln>
        </p:spPr>
        <p:txBody>
          <a:bodyPr spcFirstLastPara="1" wrap="square" lIns="91425" tIns="91425" rIns="91425" bIns="91425" anchor="ctr" anchorCtr="0">
            <a:noAutofit/>
          </a:bodyPr>
          <a:lstStyle/>
          <a:p>
            <a:pPr lvl="1"/>
            <a:r>
              <a:rPr lang="en-US" sz="1200" b="1" dirty="0">
                <a:solidFill>
                  <a:schemeClr val="tx1">
                    <a:lumMod val="75000"/>
                    <a:lumOff val="25000"/>
                  </a:schemeClr>
                </a:solidFill>
                <a:latin typeface="Muli" panose="020B0604020202020204" charset="0"/>
              </a:rPr>
              <a:t>Process Embedded Office Objects</a:t>
            </a:r>
          </a:p>
        </p:txBody>
      </p:sp>
      <p:sp>
        <p:nvSpPr>
          <p:cNvPr id="62" name="Google Shape;924;p66">
            <a:extLst>
              <a:ext uri="{FF2B5EF4-FFF2-40B4-BE49-F238E27FC236}">
                <a16:creationId xmlns:a16="http://schemas.microsoft.com/office/drawing/2014/main" id="{681AFE42-77FF-4AA9-BDB2-7D8203944A41}"/>
              </a:ext>
            </a:extLst>
          </p:cNvPr>
          <p:cNvSpPr/>
          <p:nvPr/>
        </p:nvSpPr>
        <p:spPr>
          <a:xfrm>
            <a:off x="4582006" y="1953608"/>
            <a:ext cx="572700" cy="572700"/>
          </a:xfrm>
          <a:prstGeom prst="ellipse">
            <a:avLst/>
          </a:prstGeom>
          <a:solidFill>
            <a:srgbClr val="595959">
              <a:alpha val="14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925;p66">
            <a:extLst>
              <a:ext uri="{FF2B5EF4-FFF2-40B4-BE49-F238E27FC236}">
                <a16:creationId xmlns:a16="http://schemas.microsoft.com/office/drawing/2014/main" id="{52777F27-93E1-4E34-8E66-CA789EAF70B6}"/>
              </a:ext>
            </a:extLst>
          </p:cNvPr>
          <p:cNvSpPr/>
          <p:nvPr/>
        </p:nvSpPr>
        <p:spPr>
          <a:xfrm>
            <a:off x="4572000" y="1946904"/>
            <a:ext cx="548700" cy="548700"/>
          </a:xfrm>
          <a:prstGeom prst="ellipse">
            <a:avLst/>
          </a:prstGeom>
          <a:solidFill>
            <a:srgbClr val="4E6E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dirty="0"/>
          </a:p>
        </p:txBody>
      </p:sp>
      <p:sp>
        <p:nvSpPr>
          <p:cNvPr id="66" name="Google Shape;928;p66">
            <a:extLst>
              <a:ext uri="{FF2B5EF4-FFF2-40B4-BE49-F238E27FC236}">
                <a16:creationId xmlns:a16="http://schemas.microsoft.com/office/drawing/2014/main" id="{4C05EE50-253C-495B-8E54-E85B9B4467B1}"/>
              </a:ext>
            </a:extLst>
          </p:cNvPr>
          <p:cNvSpPr/>
          <p:nvPr/>
        </p:nvSpPr>
        <p:spPr>
          <a:xfrm>
            <a:off x="4592012" y="3431223"/>
            <a:ext cx="572700" cy="572700"/>
          </a:xfrm>
          <a:prstGeom prst="ellipse">
            <a:avLst/>
          </a:prstGeom>
          <a:solidFill>
            <a:srgbClr val="595959">
              <a:alpha val="14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929;p66">
            <a:extLst>
              <a:ext uri="{FF2B5EF4-FFF2-40B4-BE49-F238E27FC236}">
                <a16:creationId xmlns:a16="http://schemas.microsoft.com/office/drawing/2014/main" id="{200998B4-E4C9-4D3A-B193-B83B5BEE01AA}"/>
              </a:ext>
            </a:extLst>
          </p:cNvPr>
          <p:cNvSpPr/>
          <p:nvPr/>
        </p:nvSpPr>
        <p:spPr>
          <a:xfrm>
            <a:off x="4582006" y="3431231"/>
            <a:ext cx="548700" cy="548700"/>
          </a:xfrm>
          <a:prstGeom prst="ellipse">
            <a:avLst/>
          </a:prstGeom>
          <a:solidFill>
            <a:srgbClr val="4E6E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dirty="0"/>
          </a:p>
        </p:txBody>
      </p:sp>
      <p:sp>
        <p:nvSpPr>
          <p:cNvPr id="68" name="Google Shape;930;p66">
            <a:extLst>
              <a:ext uri="{FF2B5EF4-FFF2-40B4-BE49-F238E27FC236}">
                <a16:creationId xmlns:a16="http://schemas.microsoft.com/office/drawing/2014/main" id="{B8F809FF-793C-4E7F-9C18-C5BC1EA6EE12}"/>
              </a:ext>
            </a:extLst>
          </p:cNvPr>
          <p:cNvSpPr/>
          <p:nvPr/>
        </p:nvSpPr>
        <p:spPr>
          <a:xfrm>
            <a:off x="4664714" y="2036652"/>
            <a:ext cx="359100" cy="359100"/>
          </a:xfrm>
          <a:custGeom>
            <a:avLst/>
            <a:gdLst/>
            <a:ahLst/>
            <a:cxnLst/>
            <a:rect l="l" t="t" r="r" b="b"/>
            <a:pathLst>
              <a:path w="120000" h="120000" extrusionOk="0">
                <a:moveTo>
                  <a:pt x="60000" y="0"/>
                </a:moveTo>
                <a:cubicBezTo>
                  <a:pt x="26763" y="0"/>
                  <a:pt x="0" y="26763"/>
                  <a:pt x="0" y="60000"/>
                </a:cubicBezTo>
                <a:cubicBezTo>
                  <a:pt x="0" y="93333"/>
                  <a:pt x="26763" y="120000"/>
                  <a:pt x="60000" y="120000"/>
                </a:cubicBezTo>
                <a:cubicBezTo>
                  <a:pt x="93236" y="120000"/>
                  <a:pt x="120000" y="93333"/>
                  <a:pt x="120000" y="60000"/>
                </a:cubicBezTo>
                <a:cubicBezTo>
                  <a:pt x="120000" y="26763"/>
                  <a:pt x="93236" y="0"/>
                  <a:pt x="60000" y="0"/>
                </a:cubicBezTo>
                <a:close/>
                <a:moveTo>
                  <a:pt x="90048" y="14492"/>
                </a:moveTo>
                <a:lnTo>
                  <a:pt x="90048" y="16425"/>
                </a:lnTo>
                <a:cubicBezTo>
                  <a:pt x="90048" y="22125"/>
                  <a:pt x="89468" y="27536"/>
                  <a:pt x="88405" y="33043"/>
                </a:cubicBezTo>
                <a:cubicBezTo>
                  <a:pt x="84541" y="33816"/>
                  <a:pt x="81835" y="37101"/>
                  <a:pt x="81835" y="40966"/>
                </a:cubicBezTo>
                <a:cubicBezTo>
                  <a:pt x="81835" y="43091"/>
                  <a:pt x="82608" y="45314"/>
                  <a:pt x="84251" y="46666"/>
                </a:cubicBezTo>
                <a:cubicBezTo>
                  <a:pt x="82415" y="51014"/>
                  <a:pt x="80483" y="55362"/>
                  <a:pt x="77777" y="59516"/>
                </a:cubicBezTo>
                <a:cubicBezTo>
                  <a:pt x="67632" y="48019"/>
                  <a:pt x="60579" y="33623"/>
                  <a:pt x="58067" y="17487"/>
                </a:cubicBezTo>
                <a:cubicBezTo>
                  <a:pt x="64347" y="13719"/>
                  <a:pt x="71207" y="10724"/>
                  <a:pt x="78260" y="8792"/>
                </a:cubicBezTo>
                <a:cubicBezTo>
                  <a:pt x="82415" y="10144"/>
                  <a:pt x="86473" y="12077"/>
                  <a:pt x="90048" y="14492"/>
                </a:cubicBezTo>
                <a:close/>
                <a:moveTo>
                  <a:pt x="78550" y="68212"/>
                </a:moveTo>
                <a:cubicBezTo>
                  <a:pt x="83478" y="72850"/>
                  <a:pt x="88599" y="76908"/>
                  <a:pt x="94396" y="80193"/>
                </a:cubicBezTo>
                <a:cubicBezTo>
                  <a:pt x="88599" y="81256"/>
                  <a:pt x="82608" y="81835"/>
                  <a:pt x="76328" y="81835"/>
                </a:cubicBezTo>
                <a:cubicBezTo>
                  <a:pt x="73623" y="81835"/>
                  <a:pt x="70917" y="81545"/>
                  <a:pt x="68212" y="81545"/>
                </a:cubicBezTo>
                <a:cubicBezTo>
                  <a:pt x="68212" y="81062"/>
                  <a:pt x="68212" y="80483"/>
                  <a:pt x="67922" y="79903"/>
                </a:cubicBezTo>
                <a:cubicBezTo>
                  <a:pt x="71690" y="76425"/>
                  <a:pt x="75265" y="72270"/>
                  <a:pt x="78550" y="68212"/>
                </a:cubicBezTo>
                <a:close/>
                <a:moveTo>
                  <a:pt x="60000" y="5507"/>
                </a:moveTo>
                <a:cubicBezTo>
                  <a:pt x="62995" y="5507"/>
                  <a:pt x="65990" y="5797"/>
                  <a:pt x="68985" y="6280"/>
                </a:cubicBezTo>
                <a:cubicBezTo>
                  <a:pt x="65217" y="7922"/>
                  <a:pt x="61352" y="9565"/>
                  <a:pt x="57584" y="11497"/>
                </a:cubicBezTo>
                <a:cubicBezTo>
                  <a:pt x="57294" y="9565"/>
                  <a:pt x="57294" y="7439"/>
                  <a:pt x="57294" y="5507"/>
                </a:cubicBezTo>
                <a:lnTo>
                  <a:pt x="60000" y="5507"/>
                </a:lnTo>
                <a:close/>
                <a:moveTo>
                  <a:pt x="74782" y="64154"/>
                </a:moveTo>
                <a:cubicBezTo>
                  <a:pt x="71690" y="68212"/>
                  <a:pt x="68502" y="71787"/>
                  <a:pt x="64927" y="75265"/>
                </a:cubicBezTo>
                <a:cubicBezTo>
                  <a:pt x="63574" y="74202"/>
                  <a:pt x="61932" y="73623"/>
                  <a:pt x="60000" y="73623"/>
                </a:cubicBezTo>
                <a:cubicBezTo>
                  <a:pt x="56425" y="73623"/>
                  <a:pt x="53429" y="75845"/>
                  <a:pt x="52367" y="79130"/>
                </a:cubicBezTo>
                <a:cubicBezTo>
                  <a:pt x="41449" y="76425"/>
                  <a:pt x="31111" y="72270"/>
                  <a:pt x="21835" y="66570"/>
                </a:cubicBezTo>
                <a:cubicBezTo>
                  <a:pt x="24251" y="57294"/>
                  <a:pt x="28405" y="48599"/>
                  <a:pt x="33526" y="40966"/>
                </a:cubicBezTo>
                <a:cubicBezTo>
                  <a:pt x="34106" y="40966"/>
                  <a:pt x="34685" y="41256"/>
                  <a:pt x="35458" y="41256"/>
                </a:cubicBezTo>
                <a:cubicBezTo>
                  <a:pt x="40096" y="41256"/>
                  <a:pt x="43671" y="37681"/>
                  <a:pt x="43671" y="33043"/>
                </a:cubicBezTo>
                <a:cubicBezTo>
                  <a:pt x="43671" y="31980"/>
                  <a:pt x="43381" y="30821"/>
                  <a:pt x="43091" y="29758"/>
                </a:cubicBezTo>
                <a:cubicBezTo>
                  <a:pt x="46376" y="26473"/>
                  <a:pt x="49661" y="23768"/>
                  <a:pt x="53236" y="21062"/>
                </a:cubicBezTo>
                <a:cubicBezTo>
                  <a:pt x="56231" y="37391"/>
                  <a:pt x="63864" y="52077"/>
                  <a:pt x="74782" y="64154"/>
                </a:cubicBezTo>
                <a:close/>
                <a:moveTo>
                  <a:pt x="13623" y="88695"/>
                </a:moveTo>
                <a:cubicBezTo>
                  <a:pt x="8792" y="80483"/>
                  <a:pt x="5700" y="71207"/>
                  <a:pt x="5507" y="61159"/>
                </a:cubicBezTo>
                <a:cubicBezTo>
                  <a:pt x="8792" y="63864"/>
                  <a:pt x="11980" y="66570"/>
                  <a:pt x="15555" y="68792"/>
                </a:cubicBezTo>
                <a:cubicBezTo>
                  <a:pt x="14202" y="74782"/>
                  <a:pt x="13623" y="80772"/>
                  <a:pt x="13623" y="87342"/>
                </a:cubicBezTo>
                <a:lnTo>
                  <a:pt x="13623" y="88695"/>
                </a:lnTo>
                <a:close/>
                <a:moveTo>
                  <a:pt x="17198" y="63285"/>
                </a:moveTo>
                <a:cubicBezTo>
                  <a:pt x="13140" y="60579"/>
                  <a:pt x="9565" y="57584"/>
                  <a:pt x="5990" y="54299"/>
                </a:cubicBezTo>
                <a:cubicBezTo>
                  <a:pt x="8792" y="29758"/>
                  <a:pt x="27826" y="10144"/>
                  <a:pt x="52077" y="6280"/>
                </a:cubicBezTo>
                <a:cubicBezTo>
                  <a:pt x="52077" y="9275"/>
                  <a:pt x="52367" y="12077"/>
                  <a:pt x="52657" y="15072"/>
                </a:cubicBezTo>
                <a:cubicBezTo>
                  <a:pt x="48019" y="18357"/>
                  <a:pt x="43671" y="21835"/>
                  <a:pt x="39516" y="25700"/>
                </a:cubicBezTo>
                <a:cubicBezTo>
                  <a:pt x="38454" y="25120"/>
                  <a:pt x="37101" y="24541"/>
                  <a:pt x="35748" y="24541"/>
                </a:cubicBezTo>
                <a:cubicBezTo>
                  <a:pt x="31111" y="24541"/>
                  <a:pt x="27536" y="28115"/>
                  <a:pt x="27536" y="32753"/>
                </a:cubicBezTo>
                <a:cubicBezTo>
                  <a:pt x="27536" y="34685"/>
                  <a:pt x="28405" y="36328"/>
                  <a:pt x="29468" y="37971"/>
                </a:cubicBezTo>
                <a:cubicBezTo>
                  <a:pt x="23768" y="45603"/>
                  <a:pt x="19613" y="54009"/>
                  <a:pt x="17198" y="63285"/>
                </a:cubicBezTo>
                <a:close/>
                <a:moveTo>
                  <a:pt x="19613" y="96618"/>
                </a:moveTo>
                <a:cubicBezTo>
                  <a:pt x="19420" y="93526"/>
                  <a:pt x="19130" y="90338"/>
                  <a:pt x="19130" y="87342"/>
                </a:cubicBezTo>
                <a:cubicBezTo>
                  <a:pt x="19130" y="82125"/>
                  <a:pt x="19613" y="76908"/>
                  <a:pt x="20772" y="72077"/>
                </a:cubicBezTo>
                <a:cubicBezTo>
                  <a:pt x="30531" y="77777"/>
                  <a:pt x="41159" y="82125"/>
                  <a:pt x="52367" y="84541"/>
                </a:cubicBezTo>
                <a:cubicBezTo>
                  <a:pt x="52367" y="84830"/>
                  <a:pt x="52367" y="84830"/>
                  <a:pt x="52657" y="85120"/>
                </a:cubicBezTo>
                <a:cubicBezTo>
                  <a:pt x="43091" y="91400"/>
                  <a:pt x="32173" y="95458"/>
                  <a:pt x="20483" y="97391"/>
                </a:cubicBezTo>
                <a:cubicBezTo>
                  <a:pt x="19903" y="97101"/>
                  <a:pt x="19903" y="96811"/>
                  <a:pt x="19613" y="96618"/>
                </a:cubicBezTo>
                <a:close/>
                <a:moveTo>
                  <a:pt x="60000" y="114589"/>
                </a:moveTo>
                <a:cubicBezTo>
                  <a:pt x="46666" y="114589"/>
                  <a:pt x="34685" y="109661"/>
                  <a:pt x="25120" y="101739"/>
                </a:cubicBezTo>
                <a:cubicBezTo>
                  <a:pt x="36521" y="99613"/>
                  <a:pt x="46956" y="95169"/>
                  <a:pt x="56231" y="88888"/>
                </a:cubicBezTo>
                <a:cubicBezTo>
                  <a:pt x="57294" y="89468"/>
                  <a:pt x="58647" y="89758"/>
                  <a:pt x="60000" y="89758"/>
                </a:cubicBezTo>
                <a:cubicBezTo>
                  <a:pt x="62705" y="89758"/>
                  <a:pt x="64927" y="88405"/>
                  <a:pt x="66570" y="86473"/>
                </a:cubicBezTo>
                <a:cubicBezTo>
                  <a:pt x="69855" y="86763"/>
                  <a:pt x="73140" y="87053"/>
                  <a:pt x="76328" y="87053"/>
                </a:cubicBezTo>
                <a:cubicBezTo>
                  <a:pt x="85120" y="87053"/>
                  <a:pt x="93526" y="85893"/>
                  <a:pt x="101739" y="84057"/>
                </a:cubicBezTo>
                <a:cubicBezTo>
                  <a:pt x="103671" y="84830"/>
                  <a:pt x="105507" y="85893"/>
                  <a:pt x="107439" y="86473"/>
                </a:cubicBezTo>
                <a:cubicBezTo>
                  <a:pt x="98164" y="103381"/>
                  <a:pt x="80483" y="114589"/>
                  <a:pt x="60000" y="114589"/>
                </a:cubicBezTo>
                <a:close/>
                <a:moveTo>
                  <a:pt x="102318" y="78550"/>
                </a:moveTo>
                <a:cubicBezTo>
                  <a:pt x="94685" y="74782"/>
                  <a:pt x="87536" y="69565"/>
                  <a:pt x="81545" y="63574"/>
                </a:cubicBezTo>
                <a:cubicBezTo>
                  <a:pt x="84541" y="58937"/>
                  <a:pt x="87053" y="54009"/>
                  <a:pt x="89178" y="49082"/>
                </a:cubicBezTo>
                <a:lnTo>
                  <a:pt x="90048" y="49082"/>
                </a:lnTo>
                <a:cubicBezTo>
                  <a:pt x="94685" y="49082"/>
                  <a:pt x="98164" y="45603"/>
                  <a:pt x="98164" y="40966"/>
                </a:cubicBezTo>
                <a:cubicBezTo>
                  <a:pt x="98164" y="37681"/>
                  <a:pt x="96231" y="34975"/>
                  <a:pt x="93526" y="33623"/>
                </a:cubicBezTo>
                <a:cubicBezTo>
                  <a:pt x="94685" y="28695"/>
                  <a:pt x="95169" y="23768"/>
                  <a:pt x="95169" y="18550"/>
                </a:cubicBezTo>
                <a:cubicBezTo>
                  <a:pt x="106956" y="28695"/>
                  <a:pt x="114299" y="43381"/>
                  <a:pt x="114299" y="60000"/>
                </a:cubicBezTo>
                <a:cubicBezTo>
                  <a:pt x="114299" y="65507"/>
                  <a:pt x="113429" y="70434"/>
                  <a:pt x="112077" y="75265"/>
                </a:cubicBezTo>
                <a:cubicBezTo>
                  <a:pt x="109082" y="76618"/>
                  <a:pt x="105797" y="77777"/>
                  <a:pt x="102318" y="7855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70" name="Google Shape;932;p66">
            <a:extLst>
              <a:ext uri="{FF2B5EF4-FFF2-40B4-BE49-F238E27FC236}">
                <a16:creationId xmlns:a16="http://schemas.microsoft.com/office/drawing/2014/main" id="{938B95F2-B0A1-4492-8E5C-1EB0004DF880}"/>
              </a:ext>
            </a:extLst>
          </p:cNvPr>
          <p:cNvSpPr/>
          <p:nvPr/>
        </p:nvSpPr>
        <p:spPr>
          <a:xfrm>
            <a:off x="4587008" y="2666032"/>
            <a:ext cx="572700" cy="572700"/>
          </a:xfrm>
          <a:prstGeom prst="ellipse">
            <a:avLst/>
          </a:prstGeom>
          <a:solidFill>
            <a:srgbClr val="595959">
              <a:alpha val="14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933;p66">
            <a:extLst>
              <a:ext uri="{FF2B5EF4-FFF2-40B4-BE49-F238E27FC236}">
                <a16:creationId xmlns:a16="http://schemas.microsoft.com/office/drawing/2014/main" id="{4533909E-2790-4232-947E-15C1CF7A9D50}"/>
              </a:ext>
            </a:extLst>
          </p:cNvPr>
          <p:cNvSpPr/>
          <p:nvPr/>
        </p:nvSpPr>
        <p:spPr>
          <a:xfrm>
            <a:off x="4577002" y="2666040"/>
            <a:ext cx="548700" cy="548700"/>
          </a:xfrm>
          <a:prstGeom prst="ellipse">
            <a:avLst/>
          </a:prstGeom>
          <a:solidFill>
            <a:srgbClr val="4E6E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nvGrpSpPr>
          <p:cNvPr id="73" name="Group 72">
            <a:extLst>
              <a:ext uri="{FF2B5EF4-FFF2-40B4-BE49-F238E27FC236}">
                <a16:creationId xmlns:a16="http://schemas.microsoft.com/office/drawing/2014/main" id="{CDB46BED-B832-4C14-997E-F36D1673D77A}"/>
              </a:ext>
            </a:extLst>
          </p:cNvPr>
          <p:cNvGrpSpPr/>
          <p:nvPr/>
        </p:nvGrpSpPr>
        <p:grpSpPr>
          <a:xfrm>
            <a:off x="5273216" y="1878057"/>
            <a:ext cx="4310700" cy="693693"/>
            <a:chOff x="4110600" y="1596769"/>
            <a:chExt cx="4310700" cy="693693"/>
          </a:xfrm>
        </p:grpSpPr>
        <p:sp>
          <p:nvSpPr>
            <p:cNvPr id="74" name="Google Shape;913;p66">
              <a:extLst>
                <a:ext uri="{FF2B5EF4-FFF2-40B4-BE49-F238E27FC236}">
                  <a16:creationId xmlns:a16="http://schemas.microsoft.com/office/drawing/2014/main" id="{6FBA24A9-9232-47E9-B957-B172146FF14F}"/>
                </a:ext>
              </a:extLst>
            </p:cNvPr>
            <p:cNvSpPr txBox="1"/>
            <p:nvPr/>
          </p:nvSpPr>
          <p:spPr>
            <a:xfrm>
              <a:off x="4110600" y="1741762"/>
              <a:ext cx="4310700" cy="548700"/>
            </a:xfrm>
            <a:prstGeom prst="rect">
              <a:avLst/>
            </a:prstGeom>
            <a:noFill/>
            <a:ln>
              <a:noFill/>
            </a:ln>
          </p:spPr>
          <p:txBody>
            <a:bodyPr spcFirstLastPara="1" wrap="square" lIns="91425" tIns="91425" rIns="91425" bIns="91425" anchor="ctr" anchorCtr="0">
              <a:noAutofit/>
            </a:bodyPr>
            <a:lstStyle/>
            <a:p>
              <a:pPr marL="445770" lvl="1" indent="-171450">
                <a:buFont typeface="Arial" panose="020B0604020202020204" pitchFamily="34" charset="0"/>
                <a:buChar char="•"/>
              </a:pPr>
              <a:r>
                <a:rPr lang="en-US" sz="1050" dirty="0">
                  <a:solidFill>
                    <a:schemeClr val="tx1">
                      <a:lumMod val="75000"/>
                      <a:lumOff val="25000"/>
                    </a:schemeClr>
                  </a:solidFill>
                  <a:latin typeface="Muli" panose="020B0604020202020204" charset="0"/>
                </a:rPr>
                <a:t>Import files using any protocol</a:t>
              </a:r>
            </a:p>
          </p:txBody>
        </p:sp>
        <p:sp>
          <p:nvSpPr>
            <p:cNvPr id="75" name="Google Shape;914;p66">
              <a:extLst>
                <a:ext uri="{FF2B5EF4-FFF2-40B4-BE49-F238E27FC236}">
                  <a16:creationId xmlns:a16="http://schemas.microsoft.com/office/drawing/2014/main" id="{2F5E43BC-FE12-4173-85B5-9E921870A15B}"/>
                </a:ext>
              </a:extLst>
            </p:cNvPr>
            <p:cNvSpPr txBox="1"/>
            <p:nvPr/>
          </p:nvSpPr>
          <p:spPr>
            <a:xfrm>
              <a:off x="4110600" y="1596769"/>
              <a:ext cx="2404500" cy="341100"/>
            </a:xfrm>
            <a:prstGeom prst="rect">
              <a:avLst/>
            </a:prstGeom>
            <a:noFill/>
            <a:ln>
              <a:noFill/>
            </a:ln>
          </p:spPr>
          <p:txBody>
            <a:bodyPr spcFirstLastPara="1" wrap="square" lIns="91425" tIns="91425" rIns="91425" bIns="91425" anchor="ctr" anchorCtr="0">
              <a:noAutofit/>
            </a:bodyPr>
            <a:lstStyle/>
            <a:p>
              <a:pPr lvl="1"/>
              <a:r>
                <a:rPr lang="en-US" sz="1200" b="1" dirty="0">
                  <a:solidFill>
                    <a:schemeClr val="tx1">
                      <a:lumMod val="75000"/>
                      <a:lumOff val="25000"/>
                    </a:schemeClr>
                  </a:solidFill>
                  <a:latin typeface="Muli" panose="020B0604020202020204" charset="0"/>
                </a:rPr>
                <a:t>Access Providers</a:t>
              </a:r>
            </a:p>
          </p:txBody>
        </p:sp>
      </p:grpSp>
      <p:sp>
        <p:nvSpPr>
          <p:cNvPr id="77" name="Google Shape;917;p66">
            <a:extLst>
              <a:ext uri="{FF2B5EF4-FFF2-40B4-BE49-F238E27FC236}">
                <a16:creationId xmlns:a16="http://schemas.microsoft.com/office/drawing/2014/main" id="{743B5CF5-95EB-4550-A1AD-7CEACCE3BFAB}"/>
              </a:ext>
            </a:extLst>
          </p:cNvPr>
          <p:cNvSpPr txBox="1"/>
          <p:nvPr/>
        </p:nvSpPr>
        <p:spPr>
          <a:xfrm>
            <a:off x="5273216" y="2784012"/>
            <a:ext cx="4310700" cy="548700"/>
          </a:xfrm>
          <a:prstGeom prst="rect">
            <a:avLst/>
          </a:prstGeom>
          <a:noFill/>
          <a:ln>
            <a:noFill/>
          </a:ln>
        </p:spPr>
        <p:txBody>
          <a:bodyPr spcFirstLastPara="1" wrap="square" lIns="91425" tIns="91425" rIns="91425" bIns="91425" anchor="ctr" anchorCtr="0">
            <a:noAutofit/>
          </a:bodyPr>
          <a:lstStyle/>
          <a:p>
            <a:pPr marL="445770" lvl="1" indent="-171450">
              <a:lnSpc>
                <a:spcPct val="250000"/>
              </a:lnSpc>
              <a:buFont typeface="Arial" panose="020B0604020202020204" pitchFamily="34" charset="0"/>
              <a:buChar char="•"/>
            </a:pPr>
            <a:r>
              <a:rPr lang="en-US" sz="1050" dirty="0">
                <a:solidFill>
                  <a:schemeClr val="tx1">
                    <a:lumMod val="75000"/>
                    <a:lumOff val="25000"/>
                  </a:schemeClr>
                </a:solidFill>
                <a:latin typeface="Muli" panose="020B0604020202020204" charset="0"/>
              </a:rPr>
              <a:t>Carries Word &amp; Excel locking to output</a:t>
            </a:r>
          </a:p>
        </p:txBody>
      </p:sp>
      <p:sp>
        <p:nvSpPr>
          <p:cNvPr id="78" name="Google Shape;917;p66">
            <a:extLst>
              <a:ext uri="{FF2B5EF4-FFF2-40B4-BE49-F238E27FC236}">
                <a16:creationId xmlns:a16="http://schemas.microsoft.com/office/drawing/2014/main" id="{366C09D2-D44D-49D7-95E2-7F2AC62788A1}"/>
              </a:ext>
            </a:extLst>
          </p:cNvPr>
          <p:cNvSpPr txBox="1"/>
          <p:nvPr/>
        </p:nvSpPr>
        <p:spPr>
          <a:xfrm>
            <a:off x="5160358" y="3610331"/>
            <a:ext cx="4310700" cy="548700"/>
          </a:xfrm>
          <a:prstGeom prst="rect">
            <a:avLst/>
          </a:prstGeom>
          <a:noFill/>
          <a:ln>
            <a:noFill/>
          </a:ln>
        </p:spPr>
        <p:txBody>
          <a:bodyPr spcFirstLastPara="1" wrap="square" lIns="91425" tIns="91425" rIns="91425" bIns="91425" anchor="ctr" anchorCtr="0">
            <a:noAutofit/>
          </a:bodyPr>
          <a:lstStyle/>
          <a:p>
            <a:pPr marL="445770" lvl="1" indent="-171450">
              <a:buFont typeface="Arial" panose="020B0604020202020204" pitchFamily="34" charset="0"/>
              <a:buChar char="•"/>
            </a:pPr>
            <a:r>
              <a:rPr lang="en-US" sz="1050" dirty="0">
                <a:solidFill>
                  <a:schemeClr val="tx1">
                    <a:lumMod val="75000"/>
                    <a:lumOff val="25000"/>
                  </a:schemeClr>
                </a:solidFill>
                <a:latin typeface="Muli" panose="020B0604020202020204" charset="0"/>
              </a:rPr>
              <a:t>Process tags in embedded </a:t>
            </a:r>
            <a:r>
              <a:rPr lang="en-US" sz="1050" dirty="0" err="1">
                <a:solidFill>
                  <a:schemeClr val="tx1">
                    <a:lumMod val="75000"/>
                    <a:lumOff val="25000"/>
                  </a:schemeClr>
                </a:solidFill>
                <a:latin typeface="Muli" panose="020B0604020202020204" charset="0"/>
              </a:rPr>
              <a:t>OpenXML</a:t>
            </a:r>
            <a:r>
              <a:rPr lang="en-US" sz="1050" dirty="0">
                <a:solidFill>
                  <a:schemeClr val="tx1">
                    <a:lumMod val="75000"/>
                    <a:lumOff val="25000"/>
                  </a:schemeClr>
                </a:solidFill>
                <a:latin typeface="Muli" panose="020B0604020202020204" charset="0"/>
              </a:rPr>
              <a:t> objects</a:t>
            </a:r>
          </a:p>
        </p:txBody>
      </p:sp>
      <p:grpSp>
        <p:nvGrpSpPr>
          <p:cNvPr id="7" name="Group 6">
            <a:extLst>
              <a:ext uri="{FF2B5EF4-FFF2-40B4-BE49-F238E27FC236}">
                <a16:creationId xmlns:a16="http://schemas.microsoft.com/office/drawing/2014/main" id="{F7517E2B-BD6F-4F91-A80F-35A82CDB7AEA}"/>
              </a:ext>
            </a:extLst>
          </p:cNvPr>
          <p:cNvGrpSpPr/>
          <p:nvPr/>
        </p:nvGrpSpPr>
        <p:grpSpPr>
          <a:xfrm>
            <a:off x="368069" y="1938413"/>
            <a:ext cx="582706" cy="579404"/>
            <a:chOff x="368069" y="2030557"/>
            <a:chExt cx="582706" cy="579404"/>
          </a:xfrm>
        </p:grpSpPr>
        <p:sp>
          <p:nvSpPr>
            <p:cNvPr id="924" name="Google Shape;924;p66"/>
            <p:cNvSpPr/>
            <p:nvPr/>
          </p:nvSpPr>
          <p:spPr>
            <a:xfrm>
              <a:off x="378075" y="2037261"/>
              <a:ext cx="572700" cy="572700"/>
            </a:xfrm>
            <a:prstGeom prst="ellipse">
              <a:avLst/>
            </a:prstGeom>
            <a:solidFill>
              <a:srgbClr val="595959">
                <a:alpha val="14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66"/>
            <p:cNvSpPr/>
            <p:nvPr/>
          </p:nvSpPr>
          <p:spPr>
            <a:xfrm>
              <a:off x="368069" y="2030557"/>
              <a:ext cx="548700" cy="548700"/>
            </a:xfrm>
            <a:prstGeom prst="ellipse">
              <a:avLst/>
            </a:prstGeom>
            <a:solidFill>
              <a:srgbClr val="4E6E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79" name="Google Shape;1138;p74">
              <a:extLst>
                <a:ext uri="{FF2B5EF4-FFF2-40B4-BE49-F238E27FC236}">
                  <a16:creationId xmlns:a16="http://schemas.microsoft.com/office/drawing/2014/main" id="{F4593FD7-2D98-47B1-9C0F-A3CC8B75D92A}"/>
                </a:ext>
              </a:extLst>
            </p:cNvPr>
            <p:cNvSpPr/>
            <p:nvPr/>
          </p:nvSpPr>
          <p:spPr>
            <a:xfrm>
              <a:off x="470692" y="2162071"/>
              <a:ext cx="297000" cy="240600"/>
            </a:xfrm>
            <a:custGeom>
              <a:avLst/>
              <a:gdLst/>
              <a:ahLst/>
              <a:cxnLst/>
              <a:rect l="l" t="t" r="r" b="b"/>
              <a:pathLst>
                <a:path w="120000" h="120000" extrusionOk="0">
                  <a:moveTo>
                    <a:pt x="19033" y="73346"/>
                  </a:moveTo>
                  <a:lnTo>
                    <a:pt x="2705" y="73346"/>
                  </a:lnTo>
                  <a:cubicBezTo>
                    <a:pt x="1062" y="73346"/>
                    <a:pt x="0" y="74645"/>
                    <a:pt x="0" y="76653"/>
                  </a:cubicBezTo>
                  <a:lnTo>
                    <a:pt x="0" y="116574"/>
                  </a:lnTo>
                  <a:cubicBezTo>
                    <a:pt x="0" y="118582"/>
                    <a:pt x="1062" y="120000"/>
                    <a:pt x="2705" y="120000"/>
                  </a:cubicBezTo>
                  <a:lnTo>
                    <a:pt x="19033" y="120000"/>
                  </a:lnTo>
                  <a:cubicBezTo>
                    <a:pt x="20676" y="120000"/>
                    <a:pt x="21835" y="118582"/>
                    <a:pt x="21835" y="116574"/>
                  </a:cubicBezTo>
                  <a:lnTo>
                    <a:pt x="21835" y="76653"/>
                  </a:lnTo>
                  <a:cubicBezTo>
                    <a:pt x="21835" y="74645"/>
                    <a:pt x="20676" y="73346"/>
                    <a:pt x="19033" y="73346"/>
                  </a:cubicBezTo>
                  <a:close/>
                  <a:moveTo>
                    <a:pt x="16328" y="113267"/>
                  </a:moveTo>
                  <a:lnTo>
                    <a:pt x="5410" y="113267"/>
                  </a:lnTo>
                  <a:lnTo>
                    <a:pt x="5410" y="79960"/>
                  </a:lnTo>
                  <a:lnTo>
                    <a:pt x="16328" y="79960"/>
                  </a:lnTo>
                  <a:lnTo>
                    <a:pt x="16328" y="113267"/>
                  </a:lnTo>
                  <a:close/>
                  <a:moveTo>
                    <a:pt x="84541" y="53267"/>
                  </a:moveTo>
                  <a:lnTo>
                    <a:pt x="68115" y="53267"/>
                  </a:lnTo>
                  <a:cubicBezTo>
                    <a:pt x="66570" y="53267"/>
                    <a:pt x="65410" y="54685"/>
                    <a:pt x="65410" y="56574"/>
                  </a:cubicBezTo>
                  <a:lnTo>
                    <a:pt x="65410" y="116574"/>
                  </a:lnTo>
                  <a:cubicBezTo>
                    <a:pt x="65410" y="118582"/>
                    <a:pt x="66570" y="120000"/>
                    <a:pt x="68115" y="120000"/>
                  </a:cubicBezTo>
                  <a:lnTo>
                    <a:pt x="84541" y="120000"/>
                  </a:lnTo>
                  <a:cubicBezTo>
                    <a:pt x="86183" y="120000"/>
                    <a:pt x="87246" y="118582"/>
                    <a:pt x="87246" y="116574"/>
                  </a:cubicBezTo>
                  <a:lnTo>
                    <a:pt x="87246" y="56574"/>
                  </a:lnTo>
                  <a:cubicBezTo>
                    <a:pt x="87246" y="54685"/>
                    <a:pt x="86183" y="53267"/>
                    <a:pt x="84541" y="53267"/>
                  </a:cubicBezTo>
                  <a:close/>
                  <a:moveTo>
                    <a:pt x="81835" y="113267"/>
                  </a:moveTo>
                  <a:lnTo>
                    <a:pt x="70917" y="113267"/>
                  </a:lnTo>
                  <a:lnTo>
                    <a:pt x="70917" y="60000"/>
                  </a:lnTo>
                  <a:lnTo>
                    <a:pt x="81835" y="60000"/>
                  </a:lnTo>
                  <a:lnTo>
                    <a:pt x="81835" y="113267"/>
                  </a:lnTo>
                  <a:close/>
                  <a:moveTo>
                    <a:pt x="51787" y="13346"/>
                  </a:moveTo>
                  <a:lnTo>
                    <a:pt x="35458" y="13346"/>
                  </a:lnTo>
                  <a:cubicBezTo>
                    <a:pt x="33816" y="13346"/>
                    <a:pt x="32753" y="14645"/>
                    <a:pt x="32753" y="16653"/>
                  </a:cubicBezTo>
                  <a:lnTo>
                    <a:pt x="32753" y="116574"/>
                  </a:lnTo>
                  <a:cubicBezTo>
                    <a:pt x="32753" y="118582"/>
                    <a:pt x="33816" y="120000"/>
                    <a:pt x="35458" y="120000"/>
                  </a:cubicBezTo>
                  <a:lnTo>
                    <a:pt x="51787" y="120000"/>
                  </a:lnTo>
                  <a:cubicBezTo>
                    <a:pt x="53429" y="120000"/>
                    <a:pt x="54492" y="118582"/>
                    <a:pt x="54492" y="116574"/>
                  </a:cubicBezTo>
                  <a:lnTo>
                    <a:pt x="54492" y="16653"/>
                  </a:lnTo>
                  <a:cubicBezTo>
                    <a:pt x="54492" y="14645"/>
                    <a:pt x="53429" y="13346"/>
                    <a:pt x="51787" y="13346"/>
                  </a:cubicBezTo>
                  <a:close/>
                  <a:moveTo>
                    <a:pt x="49082" y="113267"/>
                  </a:moveTo>
                  <a:lnTo>
                    <a:pt x="38164" y="113267"/>
                  </a:lnTo>
                  <a:lnTo>
                    <a:pt x="38164" y="19960"/>
                  </a:lnTo>
                  <a:lnTo>
                    <a:pt x="49082" y="19960"/>
                  </a:lnTo>
                  <a:lnTo>
                    <a:pt x="49082" y="113267"/>
                  </a:lnTo>
                  <a:close/>
                  <a:moveTo>
                    <a:pt x="117198" y="0"/>
                  </a:moveTo>
                  <a:lnTo>
                    <a:pt x="100869" y="0"/>
                  </a:lnTo>
                  <a:cubicBezTo>
                    <a:pt x="99227" y="0"/>
                    <a:pt x="98164" y="1299"/>
                    <a:pt x="98164" y="3307"/>
                  </a:cubicBezTo>
                  <a:lnTo>
                    <a:pt x="98164" y="116574"/>
                  </a:lnTo>
                  <a:cubicBezTo>
                    <a:pt x="98164" y="118582"/>
                    <a:pt x="99227" y="120000"/>
                    <a:pt x="100869" y="120000"/>
                  </a:cubicBezTo>
                  <a:lnTo>
                    <a:pt x="117198" y="120000"/>
                  </a:lnTo>
                  <a:cubicBezTo>
                    <a:pt x="118840" y="120000"/>
                    <a:pt x="120000" y="118582"/>
                    <a:pt x="120000" y="116574"/>
                  </a:cubicBezTo>
                  <a:lnTo>
                    <a:pt x="120000" y="3307"/>
                  </a:lnTo>
                  <a:cubicBezTo>
                    <a:pt x="120000" y="1299"/>
                    <a:pt x="118840" y="0"/>
                    <a:pt x="117198" y="0"/>
                  </a:cubicBezTo>
                  <a:close/>
                  <a:moveTo>
                    <a:pt x="114492" y="113267"/>
                  </a:moveTo>
                  <a:lnTo>
                    <a:pt x="103574" y="113267"/>
                  </a:lnTo>
                  <a:lnTo>
                    <a:pt x="103574" y="6614"/>
                  </a:lnTo>
                  <a:lnTo>
                    <a:pt x="114492" y="6614"/>
                  </a:lnTo>
                  <a:lnTo>
                    <a:pt x="114492" y="113267"/>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sp>
        <p:nvSpPr>
          <p:cNvPr id="82" name="Google Shape;1120;p74">
            <a:extLst>
              <a:ext uri="{FF2B5EF4-FFF2-40B4-BE49-F238E27FC236}">
                <a16:creationId xmlns:a16="http://schemas.microsoft.com/office/drawing/2014/main" id="{F82E5422-42AB-40AA-94DE-64088E4B8E01}"/>
              </a:ext>
            </a:extLst>
          </p:cNvPr>
          <p:cNvSpPr/>
          <p:nvPr/>
        </p:nvSpPr>
        <p:spPr>
          <a:xfrm>
            <a:off x="4748056" y="2775187"/>
            <a:ext cx="216600" cy="297000"/>
          </a:xfrm>
          <a:custGeom>
            <a:avLst/>
            <a:gdLst/>
            <a:ahLst/>
            <a:cxnLst/>
            <a:rect l="l" t="t" r="r" b="b"/>
            <a:pathLst>
              <a:path w="120000" h="120000" extrusionOk="0">
                <a:moveTo>
                  <a:pt x="59933" y="70917"/>
                </a:moveTo>
                <a:cubicBezTo>
                  <a:pt x="51694" y="70917"/>
                  <a:pt x="44916" y="75845"/>
                  <a:pt x="44916" y="81835"/>
                </a:cubicBezTo>
                <a:cubicBezTo>
                  <a:pt x="44916" y="84541"/>
                  <a:pt x="46511" y="87342"/>
                  <a:pt x="48637" y="89178"/>
                </a:cubicBezTo>
                <a:lnTo>
                  <a:pt x="48637" y="90048"/>
                </a:lnTo>
                <a:cubicBezTo>
                  <a:pt x="48637" y="94685"/>
                  <a:pt x="53554" y="98164"/>
                  <a:pt x="59933" y="98164"/>
                </a:cubicBezTo>
                <a:cubicBezTo>
                  <a:pt x="66312" y="98164"/>
                  <a:pt x="71229" y="94685"/>
                  <a:pt x="71229" y="90048"/>
                </a:cubicBezTo>
                <a:lnTo>
                  <a:pt x="71229" y="89178"/>
                </a:lnTo>
                <a:cubicBezTo>
                  <a:pt x="73488" y="87342"/>
                  <a:pt x="74950" y="84830"/>
                  <a:pt x="74950" y="81835"/>
                </a:cubicBezTo>
                <a:cubicBezTo>
                  <a:pt x="74950" y="75845"/>
                  <a:pt x="68172" y="70917"/>
                  <a:pt x="59933" y="70917"/>
                </a:cubicBezTo>
                <a:close/>
                <a:moveTo>
                  <a:pt x="63654" y="86473"/>
                </a:moveTo>
                <a:lnTo>
                  <a:pt x="63654" y="90048"/>
                </a:lnTo>
                <a:cubicBezTo>
                  <a:pt x="63654" y="91690"/>
                  <a:pt x="62192" y="92753"/>
                  <a:pt x="59933" y="92753"/>
                </a:cubicBezTo>
                <a:cubicBezTo>
                  <a:pt x="57674" y="92753"/>
                  <a:pt x="56212" y="91690"/>
                  <a:pt x="56212" y="90048"/>
                </a:cubicBezTo>
                <a:lnTo>
                  <a:pt x="56212" y="86473"/>
                </a:lnTo>
                <a:cubicBezTo>
                  <a:pt x="53953" y="85700"/>
                  <a:pt x="52491" y="83768"/>
                  <a:pt x="52491" y="81835"/>
                </a:cubicBezTo>
                <a:cubicBezTo>
                  <a:pt x="52491" y="78840"/>
                  <a:pt x="55813" y="76425"/>
                  <a:pt x="59933" y="76425"/>
                </a:cubicBezTo>
                <a:cubicBezTo>
                  <a:pt x="64053" y="76425"/>
                  <a:pt x="67508" y="78840"/>
                  <a:pt x="67508" y="81835"/>
                </a:cubicBezTo>
                <a:cubicBezTo>
                  <a:pt x="67508" y="83768"/>
                  <a:pt x="65913" y="85700"/>
                  <a:pt x="63654" y="86473"/>
                </a:cubicBezTo>
                <a:close/>
                <a:moveTo>
                  <a:pt x="104983" y="49082"/>
                </a:moveTo>
                <a:lnTo>
                  <a:pt x="104983" y="32753"/>
                </a:lnTo>
                <a:cubicBezTo>
                  <a:pt x="104983" y="14782"/>
                  <a:pt x="84651" y="0"/>
                  <a:pt x="59933" y="0"/>
                </a:cubicBezTo>
                <a:cubicBezTo>
                  <a:pt x="35215" y="0"/>
                  <a:pt x="14883" y="14782"/>
                  <a:pt x="14883" y="32753"/>
                </a:cubicBezTo>
                <a:lnTo>
                  <a:pt x="14883" y="49082"/>
                </a:lnTo>
                <a:cubicBezTo>
                  <a:pt x="6644" y="49082"/>
                  <a:pt x="0" y="54009"/>
                  <a:pt x="0" y="60000"/>
                </a:cubicBezTo>
                <a:lnTo>
                  <a:pt x="0" y="109082"/>
                </a:lnTo>
                <a:cubicBezTo>
                  <a:pt x="0" y="115072"/>
                  <a:pt x="6644" y="120000"/>
                  <a:pt x="14883" y="120000"/>
                </a:cubicBezTo>
                <a:lnTo>
                  <a:pt x="104983" y="120000"/>
                </a:lnTo>
                <a:cubicBezTo>
                  <a:pt x="113222" y="120000"/>
                  <a:pt x="120000" y="115072"/>
                  <a:pt x="120000" y="109082"/>
                </a:cubicBezTo>
                <a:lnTo>
                  <a:pt x="120000" y="60000"/>
                </a:lnTo>
                <a:cubicBezTo>
                  <a:pt x="120000" y="54009"/>
                  <a:pt x="113222" y="49082"/>
                  <a:pt x="104983" y="49082"/>
                </a:cubicBezTo>
                <a:close/>
                <a:moveTo>
                  <a:pt x="22458" y="32753"/>
                </a:moveTo>
                <a:cubicBezTo>
                  <a:pt x="22458" y="17777"/>
                  <a:pt x="39335" y="5507"/>
                  <a:pt x="59933" y="5507"/>
                </a:cubicBezTo>
                <a:cubicBezTo>
                  <a:pt x="80531" y="5507"/>
                  <a:pt x="97408" y="17777"/>
                  <a:pt x="97408" y="32753"/>
                </a:cubicBezTo>
                <a:lnTo>
                  <a:pt x="97408" y="49082"/>
                </a:lnTo>
                <a:lnTo>
                  <a:pt x="22458" y="49082"/>
                </a:lnTo>
                <a:lnTo>
                  <a:pt x="22458" y="32753"/>
                </a:lnTo>
                <a:close/>
                <a:moveTo>
                  <a:pt x="112425" y="109082"/>
                </a:moveTo>
                <a:cubicBezTo>
                  <a:pt x="112425" y="112077"/>
                  <a:pt x="109102" y="114589"/>
                  <a:pt x="104983" y="114589"/>
                </a:cubicBezTo>
                <a:lnTo>
                  <a:pt x="14883" y="114589"/>
                </a:lnTo>
                <a:cubicBezTo>
                  <a:pt x="10764" y="114589"/>
                  <a:pt x="7441" y="112077"/>
                  <a:pt x="7441" y="109082"/>
                </a:cubicBezTo>
                <a:lnTo>
                  <a:pt x="7441" y="60000"/>
                </a:lnTo>
                <a:cubicBezTo>
                  <a:pt x="7441" y="57004"/>
                  <a:pt x="10764" y="54589"/>
                  <a:pt x="14883" y="54589"/>
                </a:cubicBezTo>
                <a:lnTo>
                  <a:pt x="104983" y="54589"/>
                </a:lnTo>
                <a:cubicBezTo>
                  <a:pt x="109102" y="54589"/>
                  <a:pt x="112425" y="57004"/>
                  <a:pt x="112425" y="60000"/>
                </a:cubicBezTo>
                <a:lnTo>
                  <a:pt x="112425" y="109082"/>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 name="Google Shape;1124;p74">
            <a:extLst>
              <a:ext uri="{FF2B5EF4-FFF2-40B4-BE49-F238E27FC236}">
                <a16:creationId xmlns:a16="http://schemas.microsoft.com/office/drawing/2014/main" id="{EA6916FB-9E59-47EF-9C4C-732AC198D38E}"/>
              </a:ext>
            </a:extLst>
          </p:cNvPr>
          <p:cNvSpPr/>
          <p:nvPr/>
        </p:nvSpPr>
        <p:spPr>
          <a:xfrm>
            <a:off x="529942" y="2771078"/>
            <a:ext cx="240600" cy="297000"/>
          </a:xfrm>
          <a:custGeom>
            <a:avLst/>
            <a:gdLst/>
            <a:ahLst/>
            <a:cxnLst/>
            <a:rect l="l" t="t" r="r" b="b"/>
            <a:pathLst>
              <a:path w="120000" h="120000" extrusionOk="0">
                <a:moveTo>
                  <a:pt x="69921" y="90048"/>
                </a:moveTo>
                <a:lnTo>
                  <a:pt x="30000" y="90048"/>
                </a:lnTo>
                <a:cubicBezTo>
                  <a:pt x="27992" y="90048"/>
                  <a:pt x="26692" y="91111"/>
                  <a:pt x="26692" y="92753"/>
                </a:cubicBezTo>
                <a:cubicBezTo>
                  <a:pt x="26692" y="94396"/>
                  <a:pt x="27992" y="95458"/>
                  <a:pt x="30000" y="95458"/>
                </a:cubicBezTo>
                <a:lnTo>
                  <a:pt x="69921" y="95458"/>
                </a:lnTo>
                <a:cubicBezTo>
                  <a:pt x="71929" y="95458"/>
                  <a:pt x="73346" y="94396"/>
                  <a:pt x="73346" y="92753"/>
                </a:cubicBezTo>
                <a:cubicBezTo>
                  <a:pt x="73346" y="91111"/>
                  <a:pt x="71929" y="90048"/>
                  <a:pt x="69921" y="90048"/>
                </a:cubicBezTo>
                <a:close/>
                <a:moveTo>
                  <a:pt x="30000" y="30048"/>
                </a:moveTo>
                <a:lnTo>
                  <a:pt x="46653" y="30048"/>
                </a:lnTo>
                <a:cubicBezTo>
                  <a:pt x="48661" y="30048"/>
                  <a:pt x="49960" y="28985"/>
                  <a:pt x="49960" y="27342"/>
                </a:cubicBezTo>
                <a:cubicBezTo>
                  <a:pt x="49960" y="25700"/>
                  <a:pt x="48661" y="24541"/>
                  <a:pt x="46653" y="24541"/>
                </a:cubicBezTo>
                <a:lnTo>
                  <a:pt x="30000" y="24541"/>
                </a:lnTo>
                <a:cubicBezTo>
                  <a:pt x="27992" y="24541"/>
                  <a:pt x="26692" y="25700"/>
                  <a:pt x="26692" y="27342"/>
                </a:cubicBezTo>
                <a:cubicBezTo>
                  <a:pt x="26692" y="28985"/>
                  <a:pt x="27992" y="30048"/>
                  <a:pt x="30000" y="30048"/>
                </a:cubicBezTo>
                <a:close/>
                <a:moveTo>
                  <a:pt x="90000" y="68212"/>
                </a:moveTo>
                <a:lnTo>
                  <a:pt x="30000" y="68212"/>
                </a:lnTo>
                <a:cubicBezTo>
                  <a:pt x="27992" y="68212"/>
                  <a:pt x="26692" y="69275"/>
                  <a:pt x="26692" y="70917"/>
                </a:cubicBezTo>
                <a:cubicBezTo>
                  <a:pt x="26692" y="72560"/>
                  <a:pt x="27992" y="73623"/>
                  <a:pt x="30000" y="73623"/>
                </a:cubicBezTo>
                <a:lnTo>
                  <a:pt x="90000" y="73623"/>
                </a:lnTo>
                <a:cubicBezTo>
                  <a:pt x="92007" y="73623"/>
                  <a:pt x="93307" y="72560"/>
                  <a:pt x="93307" y="70917"/>
                </a:cubicBezTo>
                <a:cubicBezTo>
                  <a:pt x="93307" y="69275"/>
                  <a:pt x="92007" y="68212"/>
                  <a:pt x="90000" y="68212"/>
                </a:cubicBezTo>
                <a:close/>
                <a:moveTo>
                  <a:pt x="26692" y="49082"/>
                </a:moveTo>
                <a:cubicBezTo>
                  <a:pt x="26692" y="50724"/>
                  <a:pt x="27992" y="51884"/>
                  <a:pt x="30000" y="51884"/>
                </a:cubicBezTo>
                <a:lnTo>
                  <a:pt x="90000" y="51884"/>
                </a:lnTo>
                <a:cubicBezTo>
                  <a:pt x="92007" y="51884"/>
                  <a:pt x="93307" y="50724"/>
                  <a:pt x="93307" y="49082"/>
                </a:cubicBezTo>
                <a:cubicBezTo>
                  <a:pt x="93307" y="47536"/>
                  <a:pt x="92007" y="46376"/>
                  <a:pt x="90000" y="46376"/>
                </a:cubicBezTo>
                <a:lnTo>
                  <a:pt x="30000" y="46376"/>
                </a:lnTo>
                <a:cubicBezTo>
                  <a:pt x="27992" y="46376"/>
                  <a:pt x="26692" y="47536"/>
                  <a:pt x="26692" y="49082"/>
                </a:cubicBezTo>
                <a:close/>
                <a:moveTo>
                  <a:pt x="86692" y="0"/>
                </a:moveTo>
                <a:lnTo>
                  <a:pt x="13346" y="0"/>
                </a:lnTo>
                <a:cubicBezTo>
                  <a:pt x="6023" y="0"/>
                  <a:pt x="0" y="4927"/>
                  <a:pt x="0" y="10917"/>
                </a:cubicBezTo>
                <a:lnTo>
                  <a:pt x="0" y="109082"/>
                </a:lnTo>
                <a:cubicBezTo>
                  <a:pt x="0" y="115072"/>
                  <a:pt x="6023" y="120000"/>
                  <a:pt x="13346" y="120000"/>
                </a:cubicBezTo>
                <a:lnTo>
                  <a:pt x="106653" y="120000"/>
                </a:lnTo>
                <a:cubicBezTo>
                  <a:pt x="113976" y="120000"/>
                  <a:pt x="120000" y="115072"/>
                  <a:pt x="120000" y="109082"/>
                </a:cubicBezTo>
                <a:lnTo>
                  <a:pt x="120000" y="30048"/>
                </a:lnTo>
                <a:lnTo>
                  <a:pt x="86692" y="0"/>
                </a:lnTo>
                <a:close/>
                <a:moveTo>
                  <a:pt x="113267" y="109082"/>
                </a:moveTo>
                <a:cubicBezTo>
                  <a:pt x="113267" y="112077"/>
                  <a:pt x="110314" y="114589"/>
                  <a:pt x="106653" y="114589"/>
                </a:cubicBezTo>
                <a:lnTo>
                  <a:pt x="13346" y="114589"/>
                </a:lnTo>
                <a:cubicBezTo>
                  <a:pt x="9685" y="114589"/>
                  <a:pt x="6614" y="112077"/>
                  <a:pt x="6614" y="109082"/>
                </a:cubicBezTo>
                <a:lnTo>
                  <a:pt x="6614" y="10917"/>
                </a:lnTo>
                <a:cubicBezTo>
                  <a:pt x="6614" y="7922"/>
                  <a:pt x="9685" y="5507"/>
                  <a:pt x="13346" y="5507"/>
                </a:cubicBezTo>
                <a:lnTo>
                  <a:pt x="73346" y="5507"/>
                </a:lnTo>
                <a:lnTo>
                  <a:pt x="73346" y="32753"/>
                </a:lnTo>
                <a:cubicBezTo>
                  <a:pt x="73346" y="35748"/>
                  <a:pt x="76299" y="38260"/>
                  <a:pt x="79960" y="38260"/>
                </a:cubicBezTo>
                <a:lnTo>
                  <a:pt x="113267" y="38260"/>
                </a:lnTo>
                <a:lnTo>
                  <a:pt x="113267" y="109082"/>
                </a:lnTo>
                <a:close/>
                <a:moveTo>
                  <a:pt x="79960" y="32753"/>
                </a:moveTo>
                <a:lnTo>
                  <a:pt x="79960" y="5507"/>
                </a:lnTo>
                <a:lnTo>
                  <a:pt x="83267" y="5507"/>
                </a:lnTo>
                <a:lnTo>
                  <a:pt x="113267" y="32753"/>
                </a:lnTo>
                <a:lnTo>
                  <a:pt x="79960" y="3275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87" name="Google Shape;1201;p74">
            <a:extLst>
              <a:ext uri="{FF2B5EF4-FFF2-40B4-BE49-F238E27FC236}">
                <a16:creationId xmlns:a16="http://schemas.microsoft.com/office/drawing/2014/main" id="{6D2504F1-5F34-4BEA-91D1-A267D36013E2}"/>
              </a:ext>
            </a:extLst>
          </p:cNvPr>
          <p:cNvSpPr/>
          <p:nvPr/>
        </p:nvSpPr>
        <p:spPr>
          <a:xfrm>
            <a:off x="496101" y="3534674"/>
            <a:ext cx="297000" cy="294336"/>
          </a:xfrm>
          <a:custGeom>
            <a:avLst/>
            <a:gdLst/>
            <a:ahLst/>
            <a:cxnLst/>
            <a:rect l="l" t="t" r="r" b="b"/>
            <a:pathLst>
              <a:path w="120000" h="120000" extrusionOk="0">
                <a:moveTo>
                  <a:pt x="87246" y="36031"/>
                </a:moveTo>
                <a:lnTo>
                  <a:pt x="54589" y="36031"/>
                </a:lnTo>
                <a:cubicBezTo>
                  <a:pt x="43671" y="36031"/>
                  <a:pt x="43671" y="24021"/>
                  <a:pt x="32753" y="24021"/>
                </a:cubicBezTo>
                <a:lnTo>
                  <a:pt x="10917" y="24021"/>
                </a:lnTo>
                <a:cubicBezTo>
                  <a:pt x="4927" y="24021"/>
                  <a:pt x="0" y="29441"/>
                  <a:pt x="0" y="36031"/>
                </a:cubicBezTo>
                <a:lnTo>
                  <a:pt x="0" y="107989"/>
                </a:lnTo>
                <a:cubicBezTo>
                  <a:pt x="0" y="114579"/>
                  <a:pt x="4927" y="120000"/>
                  <a:pt x="10917" y="120000"/>
                </a:cubicBezTo>
                <a:lnTo>
                  <a:pt x="87246" y="120000"/>
                </a:lnTo>
                <a:cubicBezTo>
                  <a:pt x="93236" y="120000"/>
                  <a:pt x="98164" y="114579"/>
                  <a:pt x="98164" y="107989"/>
                </a:cubicBezTo>
                <a:lnTo>
                  <a:pt x="98164" y="48042"/>
                </a:lnTo>
                <a:cubicBezTo>
                  <a:pt x="98164" y="41452"/>
                  <a:pt x="93236" y="36031"/>
                  <a:pt x="87246" y="36031"/>
                </a:cubicBezTo>
                <a:close/>
                <a:moveTo>
                  <a:pt x="92753" y="107989"/>
                </a:moveTo>
                <a:cubicBezTo>
                  <a:pt x="92753" y="111284"/>
                  <a:pt x="90241" y="114047"/>
                  <a:pt x="87246" y="114047"/>
                </a:cubicBezTo>
                <a:lnTo>
                  <a:pt x="10917" y="114047"/>
                </a:lnTo>
                <a:cubicBezTo>
                  <a:pt x="7922" y="114047"/>
                  <a:pt x="5507" y="111284"/>
                  <a:pt x="5507" y="107989"/>
                </a:cubicBezTo>
                <a:lnTo>
                  <a:pt x="5507" y="60053"/>
                </a:lnTo>
                <a:lnTo>
                  <a:pt x="92753" y="60053"/>
                </a:lnTo>
                <a:lnTo>
                  <a:pt x="92753" y="107989"/>
                </a:lnTo>
                <a:close/>
                <a:moveTo>
                  <a:pt x="92753" y="53994"/>
                </a:moveTo>
                <a:lnTo>
                  <a:pt x="5507" y="53994"/>
                </a:lnTo>
                <a:lnTo>
                  <a:pt x="5507" y="36031"/>
                </a:lnTo>
                <a:cubicBezTo>
                  <a:pt x="5507" y="32736"/>
                  <a:pt x="7922" y="29973"/>
                  <a:pt x="10917" y="29973"/>
                </a:cubicBezTo>
                <a:lnTo>
                  <a:pt x="32753" y="29973"/>
                </a:lnTo>
                <a:cubicBezTo>
                  <a:pt x="40966" y="29973"/>
                  <a:pt x="40966" y="41984"/>
                  <a:pt x="54589" y="41984"/>
                </a:cubicBezTo>
                <a:lnTo>
                  <a:pt x="87246" y="41984"/>
                </a:lnTo>
                <a:cubicBezTo>
                  <a:pt x="90241" y="41984"/>
                  <a:pt x="92753" y="44747"/>
                  <a:pt x="92753" y="48042"/>
                </a:cubicBezTo>
                <a:lnTo>
                  <a:pt x="92753" y="53994"/>
                </a:lnTo>
                <a:close/>
                <a:moveTo>
                  <a:pt x="109082" y="12010"/>
                </a:moveTo>
                <a:lnTo>
                  <a:pt x="76328" y="12010"/>
                </a:lnTo>
                <a:cubicBezTo>
                  <a:pt x="65507" y="12010"/>
                  <a:pt x="65507" y="0"/>
                  <a:pt x="54589" y="0"/>
                </a:cubicBezTo>
                <a:lnTo>
                  <a:pt x="32753" y="0"/>
                </a:lnTo>
                <a:cubicBezTo>
                  <a:pt x="26763" y="0"/>
                  <a:pt x="21835" y="5420"/>
                  <a:pt x="21835" y="12010"/>
                </a:cubicBezTo>
                <a:lnTo>
                  <a:pt x="21835" y="14986"/>
                </a:lnTo>
                <a:cubicBezTo>
                  <a:pt x="21835" y="16793"/>
                  <a:pt x="22898" y="18069"/>
                  <a:pt x="24541" y="18069"/>
                </a:cubicBezTo>
                <a:cubicBezTo>
                  <a:pt x="26183" y="18069"/>
                  <a:pt x="27246" y="16793"/>
                  <a:pt x="27246" y="14986"/>
                </a:cubicBezTo>
                <a:lnTo>
                  <a:pt x="27246" y="12010"/>
                </a:lnTo>
                <a:cubicBezTo>
                  <a:pt x="27246" y="8715"/>
                  <a:pt x="29758" y="6058"/>
                  <a:pt x="32753" y="6058"/>
                </a:cubicBezTo>
                <a:lnTo>
                  <a:pt x="54589" y="6058"/>
                </a:lnTo>
                <a:cubicBezTo>
                  <a:pt x="62705" y="6058"/>
                  <a:pt x="62705" y="18069"/>
                  <a:pt x="76328" y="18069"/>
                </a:cubicBezTo>
                <a:lnTo>
                  <a:pt x="109082" y="18069"/>
                </a:lnTo>
                <a:cubicBezTo>
                  <a:pt x="112077" y="18069"/>
                  <a:pt x="114589" y="20726"/>
                  <a:pt x="114589" y="24021"/>
                </a:cubicBezTo>
                <a:lnTo>
                  <a:pt x="114589" y="83968"/>
                </a:lnTo>
                <a:cubicBezTo>
                  <a:pt x="114589" y="87263"/>
                  <a:pt x="112077" y="90026"/>
                  <a:pt x="109082" y="90026"/>
                </a:cubicBezTo>
                <a:lnTo>
                  <a:pt x="106376" y="90026"/>
                </a:lnTo>
                <a:cubicBezTo>
                  <a:pt x="104734" y="90026"/>
                  <a:pt x="103671" y="91195"/>
                  <a:pt x="103671" y="93002"/>
                </a:cubicBezTo>
                <a:cubicBezTo>
                  <a:pt x="103671" y="94809"/>
                  <a:pt x="104734" y="95978"/>
                  <a:pt x="106376" y="95978"/>
                </a:cubicBezTo>
                <a:lnTo>
                  <a:pt x="109082" y="95978"/>
                </a:lnTo>
                <a:cubicBezTo>
                  <a:pt x="115072" y="95978"/>
                  <a:pt x="120000" y="90664"/>
                  <a:pt x="120000" y="83968"/>
                </a:cubicBezTo>
                <a:lnTo>
                  <a:pt x="120000" y="24021"/>
                </a:lnTo>
                <a:cubicBezTo>
                  <a:pt x="120000" y="17431"/>
                  <a:pt x="115072" y="12010"/>
                  <a:pt x="109082" y="1201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90" name="Google Shape;1183;p74">
            <a:extLst>
              <a:ext uri="{FF2B5EF4-FFF2-40B4-BE49-F238E27FC236}">
                <a16:creationId xmlns:a16="http://schemas.microsoft.com/office/drawing/2014/main" id="{5331C4E2-57F8-40B9-AEE2-0D31853BAC5B}"/>
              </a:ext>
            </a:extLst>
          </p:cNvPr>
          <p:cNvSpPr/>
          <p:nvPr/>
        </p:nvSpPr>
        <p:spPr>
          <a:xfrm>
            <a:off x="4708321" y="3561694"/>
            <a:ext cx="297000" cy="297000"/>
          </a:xfrm>
          <a:custGeom>
            <a:avLst/>
            <a:gdLst/>
            <a:ahLst/>
            <a:cxnLst/>
            <a:rect l="l" t="t" r="r" b="b"/>
            <a:pathLst>
              <a:path w="120000" h="120000" extrusionOk="0">
                <a:moveTo>
                  <a:pt x="115951" y="47903"/>
                </a:moveTo>
                <a:lnTo>
                  <a:pt x="110168" y="46554"/>
                </a:lnTo>
                <a:cubicBezTo>
                  <a:pt x="109108" y="42216"/>
                  <a:pt x="107180" y="37879"/>
                  <a:pt x="105060" y="34024"/>
                </a:cubicBezTo>
                <a:lnTo>
                  <a:pt x="108048" y="28915"/>
                </a:lnTo>
                <a:cubicBezTo>
                  <a:pt x="108819" y="26987"/>
                  <a:pt x="109686" y="24771"/>
                  <a:pt x="108048" y="23132"/>
                </a:cubicBezTo>
                <a:lnTo>
                  <a:pt x="96867" y="12048"/>
                </a:lnTo>
                <a:cubicBezTo>
                  <a:pt x="96096" y="11180"/>
                  <a:pt x="95228" y="10891"/>
                  <a:pt x="94457" y="10891"/>
                </a:cubicBezTo>
                <a:cubicBezTo>
                  <a:pt x="93301" y="10891"/>
                  <a:pt x="92240" y="11469"/>
                  <a:pt x="91180" y="12048"/>
                </a:cubicBezTo>
                <a:lnTo>
                  <a:pt x="85975" y="15036"/>
                </a:lnTo>
                <a:cubicBezTo>
                  <a:pt x="82216" y="12819"/>
                  <a:pt x="77879" y="10891"/>
                  <a:pt x="73445" y="9831"/>
                </a:cubicBezTo>
                <a:lnTo>
                  <a:pt x="72096" y="4144"/>
                </a:lnTo>
                <a:cubicBezTo>
                  <a:pt x="71614" y="2216"/>
                  <a:pt x="70265" y="0"/>
                  <a:pt x="68048" y="0"/>
                </a:cubicBezTo>
                <a:lnTo>
                  <a:pt x="51951" y="0"/>
                </a:lnTo>
                <a:cubicBezTo>
                  <a:pt x="49831" y="0"/>
                  <a:pt x="48481" y="1927"/>
                  <a:pt x="47903" y="4144"/>
                </a:cubicBezTo>
                <a:lnTo>
                  <a:pt x="46554" y="9831"/>
                </a:lnTo>
                <a:cubicBezTo>
                  <a:pt x="42216" y="10891"/>
                  <a:pt x="37879" y="12819"/>
                  <a:pt x="34024" y="15036"/>
                </a:cubicBezTo>
                <a:lnTo>
                  <a:pt x="28915" y="12048"/>
                </a:lnTo>
                <a:cubicBezTo>
                  <a:pt x="28048" y="11469"/>
                  <a:pt x="26698" y="10891"/>
                  <a:pt x="25638" y="10891"/>
                </a:cubicBezTo>
                <a:cubicBezTo>
                  <a:pt x="24771" y="10891"/>
                  <a:pt x="24000" y="11180"/>
                  <a:pt x="23132" y="12048"/>
                </a:cubicBezTo>
                <a:lnTo>
                  <a:pt x="12048" y="23132"/>
                </a:lnTo>
                <a:cubicBezTo>
                  <a:pt x="10409" y="24771"/>
                  <a:pt x="11180" y="26987"/>
                  <a:pt x="12048" y="28915"/>
                </a:cubicBezTo>
                <a:lnTo>
                  <a:pt x="15036" y="34024"/>
                </a:lnTo>
                <a:cubicBezTo>
                  <a:pt x="12819" y="37879"/>
                  <a:pt x="10891" y="42216"/>
                  <a:pt x="9831" y="46554"/>
                </a:cubicBezTo>
                <a:lnTo>
                  <a:pt x="4144" y="47903"/>
                </a:lnTo>
                <a:cubicBezTo>
                  <a:pt x="2216" y="48481"/>
                  <a:pt x="0" y="49831"/>
                  <a:pt x="0" y="51951"/>
                </a:cubicBezTo>
                <a:lnTo>
                  <a:pt x="0" y="68048"/>
                </a:lnTo>
                <a:cubicBezTo>
                  <a:pt x="0" y="70265"/>
                  <a:pt x="1927" y="71325"/>
                  <a:pt x="4144" y="72096"/>
                </a:cubicBezTo>
                <a:lnTo>
                  <a:pt x="9831" y="73445"/>
                </a:lnTo>
                <a:cubicBezTo>
                  <a:pt x="10891" y="77879"/>
                  <a:pt x="12819" y="82216"/>
                  <a:pt x="15036" y="85975"/>
                </a:cubicBezTo>
                <a:lnTo>
                  <a:pt x="12048" y="91180"/>
                </a:lnTo>
                <a:cubicBezTo>
                  <a:pt x="10891" y="92819"/>
                  <a:pt x="10409" y="95228"/>
                  <a:pt x="12048" y="96867"/>
                </a:cubicBezTo>
                <a:lnTo>
                  <a:pt x="23132" y="108048"/>
                </a:lnTo>
                <a:cubicBezTo>
                  <a:pt x="24000" y="108819"/>
                  <a:pt x="24771" y="108819"/>
                  <a:pt x="25638" y="108819"/>
                </a:cubicBezTo>
                <a:cubicBezTo>
                  <a:pt x="26698" y="108819"/>
                  <a:pt x="27759" y="108337"/>
                  <a:pt x="28915" y="108048"/>
                </a:cubicBezTo>
                <a:lnTo>
                  <a:pt x="34024" y="105060"/>
                </a:lnTo>
                <a:cubicBezTo>
                  <a:pt x="37879" y="107180"/>
                  <a:pt x="42216" y="109108"/>
                  <a:pt x="46554" y="110168"/>
                </a:cubicBezTo>
                <a:lnTo>
                  <a:pt x="47903" y="115951"/>
                </a:lnTo>
                <a:cubicBezTo>
                  <a:pt x="48481" y="117783"/>
                  <a:pt x="49831" y="120000"/>
                  <a:pt x="51951" y="120000"/>
                </a:cubicBezTo>
                <a:lnTo>
                  <a:pt x="68048" y="120000"/>
                </a:lnTo>
                <a:cubicBezTo>
                  <a:pt x="70265" y="120000"/>
                  <a:pt x="71325" y="118072"/>
                  <a:pt x="72096" y="115951"/>
                </a:cubicBezTo>
                <a:lnTo>
                  <a:pt x="73445" y="110168"/>
                </a:lnTo>
                <a:cubicBezTo>
                  <a:pt x="77879" y="109108"/>
                  <a:pt x="82216" y="107180"/>
                  <a:pt x="85975" y="105060"/>
                </a:cubicBezTo>
                <a:lnTo>
                  <a:pt x="91180" y="108048"/>
                </a:lnTo>
                <a:cubicBezTo>
                  <a:pt x="92240" y="108626"/>
                  <a:pt x="93301" y="108819"/>
                  <a:pt x="94457" y="108819"/>
                </a:cubicBezTo>
                <a:cubicBezTo>
                  <a:pt x="95228" y="108819"/>
                  <a:pt x="96096" y="108626"/>
                  <a:pt x="96867" y="108048"/>
                </a:cubicBezTo>
                <a:lnTo>
                  <a:pt x="108048" y="96867"/>
                </a:lnTo>
                <a:cubicBezTo>
                  <a:pt x="109686" y="95228"/>
                  <a:pt x="109108" y="93108"/>
                  <a:pt x="108048" y="91180"/>
                </a:cubicBezTo>
                <a:lnTo>
                  <a:pt x="105060" y="85975"/>
                </a:lnTo>
                <a:cubicBezTo>
                  <a:pt x="107180" y="82216"/>
                  <a:pt x="109108" y="77879"/>
                  <a:pt x="110168" y="73445"/>
                </a:cubicBezTo>
                <a:lnTo>
                  <a:pt x="115951" y="72096"/>
                </a:lnTo>
                <a:cubicBezTo>
                  <a:pt x="117783" y="71614"/>
                  <a:pt x="120000" y="70265"/>
                  <a:pt x="120000" y="68048"/>
                </a:cubicBezTo>
                <a:lnTo>
                  <a:pt x="120000" y="51951"/>
                </a:lnTo>
                <a:cubicBezTo>
                  <a:pt x="120000" y="49831"/>
                  <a:pt x="118072" y="48481"/>
                  <a:pt x="115951" y="47903"/>
                </a:cubicBezTo>
                <a:close/>
                <a:moveTo>
                  <a:pt x="114602" y="66698"/>
                </a:moveTo>
                <a:lnTo>
                  <a:pt x="114602" y="66698"/>
                </a:lnTo>
                <a:lnTo>
                  <a:pt x="108819" y="68048"/>
                </a:lnTo>
                <a:cubicBezTo>
                  <a:pt x="106987" y="68626"/>
                  <a:pt x="105349" y="69975"/>
                  <a:pt x="105060" y="71903"/>
                </a:cubicBezTo>
                <a:cubicBezTo>
                  <a:pt x="103903" y="75662"/>
                  <a:pt x="102361" y="79518"/>
                  <a:pt x="100433" y="82987"/>
                </a:cubicBezTo>
                <a:cubicBezTo>
                  <a:pt x="99373" y="84626"/>
                  <a:pt x="99373" y="86843"/>
                  <a:pt x="100433" y="88481"/>
                </a:cubicBezTo>
                <a:lnTo>
                  <a:pt x="103421" y="93301"/>
                </a:lnTo>
                <a:lnTo>
                  <a:pt x="93879" y="102843"/>
                </a:lnTo>
                <a:lnTo>
                  <a:pt x="93879" y="102843"/>
                </a:lnTo>
                <a:lnTo>
                  <a:pt x="88963" y="99855"/>
                </a:lnTo>
                <a:cubicBezTo>
                  <a:pt x="88192" y="99373"/>
                  <a:pt x="87132" y="99084"/>
                  <a:pt x="86265" y="99084"/>
                </a:cubicBezTo>
                <a:cubicBezTo>
                  <a:pt x="85493" y="99084"/>
                  <a:pt x="84337" y="99373"/>
                  <a:pt x="83566" y="99855"/>
                </a:cubicBezTo>
                <a:cubicBezTo>
                  <a:pt x="80000" y="101783"/>
                  <a:pt x="76240" y="103421"/>
                  <a:pt x="72385" y="104481"/>
                </a:cubicBezTo>
                <a:cubicBezTo>
                  <a:pt x="70457" y="105060"/>
                  <a:pt x="69108" y="106409"/>
                  <a:pt x="68626" y="108337"/>
                </a:cubicBezTo>
                <a:lnTo>
                  <a:pt x="67180" y="114024"/>
                </a:lnTo>
                <a:lnTo>
                  <a:pt x="67180" y="114024"/>
                </a:lnTo>
                <a:lnTo>
                  <a:pt x="53879" y="114024"/>
                </a:lnTo>
                <a:lnTo>
                  <a:pt x="52530" y="108337"/>
                </a:lnTo>
                <a:cubicBezTo>
                  <a:pt x="51951" y="106409"/>
                  <a:pt x="50602" y="104771"/>
                  <a:pt x="48771" y="104481"/>
                </a:cubicBezTo>
                <a:cubicBezTo>
                  <a:pt x="44915" y="103421"/>
                  <a:pt x="41156" y="101783"/>
                  <a:pt x="37590" y="99855"/>
                </a:cubicBezTo>
                <a:cubicBezTo>
                  <a:pt x="36722" y="99373"/>
                  <a:pt x="35662" y="99084"/>
                  <a:pt x="34891" y="99084"/>
                </a:cubicBezTo>
                <a:cubicBezTo>
                  <a:pt x="33734" y="99084"/>
                  <a:pt x="32963" y="99373"/>
                  <a:pt x="32096" y="99855"/>
                </a:cubicBezTo>
                <a:lnTo>
                  <a:pt x="27277" y="102843"/>
                </a:lnTo>
                <a:lnTo>
                  <a:pt x="27277" y="102843"/>
                </a:lnTo>
                <a:lnTo>
                  <a:pt x="17734" y="93301"/>
                </a:lnTo>
                <a:lnTo>
                  <a:pt x="20722" y="88481"/>
                </a:lnTo>
                <a:cubicBezTo>
                  <a:pt x="21783" y="86843"/>
                  <a:pt x="21783" y="84626"/>
                  <a:pt x="20722" y="82987"/>
                </a:cubicBezTo>
                <a:cubicBezTo>
                  <a:pt x="18506" y="79518"/>
                  <a:pt x="17156" y="75662"/>
                  <a:pt x="16096" y="71903"/>
                </a:cubicBezTo>
                <a:cubicBezTo>
                  <a:pt x="15518" y="69975"/>
                  <a:pt x="14168" y="68626"/>
                  <a:pt x="12240" y="68048"/>
                </a:cubicBezTo>
                <a:lnTo>
                  <a:pt x="6843" y="66698"/>
                </a:lnTo>
                <a:lnTo>
                  <a:pt x="6843" y="66698"/>
                </a:lnTo>
                <a:lnTo>
                  <a:pt x="6843" y="53397"/>
                </a:lnTo>
                <a:lnTo>
                  <a:pt x="12530" y="51951"/>
                </a:lnTo>
                <a:cubicBezTo>
                  <a:pt x="14457" y="51469"/>
                  <a:pt x="16096" y="50120"/>
                  <a:pt x="16385" y="48192"/>
                </a:cubicBezTo>
                <a:cubicBezTo>
                  <a:pt x="17445" y="44337"/>
                  <a:pt x="19084" y="40578"/>
                  <a:pt x="21012" y="37012"/>
                </a:cubicBezTo>
                <a:cubicBezTo>
                  <a:pt x="22072" y="35373"/>
                  <a:pt x="22072" y="33253"/>
                  <a:pt x="21012" y="31614"/>
                </a:cubicBezTo>
                <a:lnTo>
                  <a:pt x="18024" y="26698"/>
                </a:lnTo>
                <a:lnTo>
                  <a:pt x="18024" y="26698"/>
                </a:lnTo>
                <a:lnTo>
                  <a:pt x="27469" y="17156"/>
                </a:lnTo>
                <a:lnTo>
                  <a:pt x="32385" y="20144"/>
                </a:lnTo>
                <a:cubicBezTo>
                  <a:pt x="33253" y="20722"/>
                  <a:pt x="34313" y="21012"/>
                  <a:pt x="35084" y="21012"/>
                </a:cubicBezTo>
                <a:cubicBezTo>
                  <a:pt x="35951" y="21012"/>
                  <a:pt x="37012" y="20722"/>
                  <a:pt x="37879" y="20144"/>
                </a:cubicBezTo>
                <a:cubicBezTo>
                  <a:pt x="41349" y="18313"/>
                  <a:pt x="45204" y="16674"/>
                  <a:pt x="48963" y="15518"/>
                </a:cubicBezTo>
                <a:cubicBezTo>
                  <a:pt x="50891" y="15036"/>
                  <a:pt x="52240" y="13686"/>
                  <a:pt x="52819" y="11759"/>
                </a:cubicBezTo>
                <a:lnTo>
                  <a:pt x="54168" y="6072"/>
                </a:lnTo>
                <a:lnTo>
                  <a:pt x="67469" y="6072"/>
                </a:lnTo>
                <a:lnTo>
                  <a:pt x="67469" y="6072"/>
                </a:lnTo>
                <a:lnTo>
                  <a:pt x="68819" y="11759"/>
                </a:lnTo>
                <a:cubicBezTo>
                  <a:pt x="69397" y="13686"/>
                  <a:pt x="70746" y="15228"/>
                  <a:pt x="72674" y="15518"/>
                </a:cubicBezTo>
                <a:cubicBezTo>
                  <a:pt x="76433" y="16674"/>
                  <a:pt x="80289" y="18313"/>
                  <a:pt x="83855" y="20144"/>
                </a:cubicBezTo>
                <a:cubicBezTo>
                  <a:pt x="84626" y="20722"/>
                  <a:pt x="85686" y="21012"/>
                  <a:pt x="86554" y="21012"/>
                </a:cubicBezTo>
                <a:cubicBezTo>
                  <a:pt x="87614" y="21012"/>
                  <a:pt x="88481" y="20722"/>
                  <a:pt x="89253" y="20144"/>
                </a:cubicBezTo>
                <a:lnTo>
                  <a:pt x="94168" y="17156"/>
                </a:lnTo>
                <a:lnTo>
                  <a:pt x="103710" y="26698"/>
                </a:lnTo>
                <a:lnTo>
                  <a:pt x="103710" y="26698"/>
                </a:lnTo>
                <a:lnTo>
                  <a:pt x="100722" y="31614"/>
                </a:lnTo>
                <a:cubicBezTo>
                  <a:pt x="99566" y="33253"/>
                  <a:pt x="99566" y="35373"/>
                  <a:pt x="100722" y="37012"/>
                </a:cubicBezTo>
                <a:cubicBezTo>
                  <a:pt x="102554" y="40578"/>
                  <a:pt x="104192" y="44337"/>
                  <a:pt x="105349" y="48192"/>
                </a:cubicBezTo>
                <a:cubicBezTo>
                  <a:pt x="105831" y="50120"/>
                  <a:pt x="107180" y="51469"/>
                  <a:pt x="109108" y="51951"/>
                </a:cubicBezTo>
                <a:lnTo>
                  <a:pt x="114795" y="53397"/>
                </a:lnTo>
                <a:lnTo>
                  <a:pt x="114795" y="66698"/>
                </a:lnTo>
                <a:lnTo>
                  <a:pt x="114602" y="66698"/>
                </a:lnTo>
                <a:close/>
                <a:moveTo>
                  <a:pt x="60144" y="32674"/>
                </a:moveTo>
                <a:cubicBezTo>
                  <a:pt x="45204" y="32674"/>
                  <a:pt x="32963" y="44915"/>
                  <a:pt x="32963" y="59855"/>
                </a:cubicBezTo>
                <a:cubicBezTo>
                  <a:pt x="32963" y="74891"/>
                  <a:pt x="45204" y="87132"/>
                  <a:pt x="60144" y="87132"/>
                </a:cubicBezTo>
                <a:cubicBezTo>
                  <a:pt x="75084" y="87132"/>
                  <a:pt x="87325" y="74891"/>
                  <a:pt x="87325" y="59855"/>
                </a:cubicBezTo>
                <a:cubicBezTo>
                  <a:pt x="87325" y="44915"/>
                  <a:pt x="75084" y="32674"/>
                  <a:pt x="60144" y="32674"/>
                </a:cubicBezTo>
                <a:close/>
                <a:moveTo>
                  <a:pt x="60144" y="81638"/>
                </a:moveTo>
                <a:cubicBezTo>
                  <a:pt x="48192" y="81638"/>
                  <a:pt x="38361" y="71903"/>
                  <a:pt x="38361" y="59855"/>
                </a:cubicBezTo>
                <a:cubicBezTo>
                  <a:pt x="38361" y="47903"/>
                  <a:pt x="48192" y="38168"/>
                  <a:pt x="60144" y="38168"/>
                </a:cubicBezTo>
                <a:cubicBezTo>
                  <a:pt x="72096" y="38168"/>
                  <a:pt x="81927" y="47903"/>
                  <a:pt x="81927" y="59855"/>
                </a:cubicBezTo>
                <a:cubicBezTo>
                  <a:pt x="81927" y="71903"/>
                  <a:pt x="72096" y="81638"/>
                  <a:pt x="60144" y="81638"/>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5405261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53"/>
          <p:cNvSpPr txBox="1">
            <a:spLocks noGrp="1"/>
          </p:cNvSpPr>
          <p:nvPr>
            <p:ph type="title"/>
          </p:nvPr>
        </p:nvSpPr>
        <p:spPr>
          <a:xfrm>
            <a:off x="370483" y="70884"/>
            <a:ext cx="8460000" cy="946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a:t>Reasons to </a:t>
            </a:r>
            <a:br>
              <a:rPr lang="en-US" dirty="0"/>
            </a:br>
            <a:r>
              <a:rPr lang="en-US" dirty="0"/>
              <a:t>NOT UPGRADE</a:t>
            </a:r>
            <a:endParaRPr dirty="0"/>
          </a:p>
        </p:txBody>
      </p:sp>
      <p:pic>
        <p:nvPicPr>
          <p:cNvPr id="487" name="Google Shape;487;p53"/>
          <p:cNvPicPr preferRelativeResize="0"/>
          <p:nvPr/>
        </p:nvPicPr>
        <p:blipFill rotWithShape="1">
          <a:blip r:embed="rId3">
            <a:extLst>
              <a:ext uri="{BEBA8EAE-BF5A-486C-A8C5-ECC9F3942E4B}">
                <a14:imgProps xmlns:a14="http://schemas.microsoft.com/office/drawing/2010/main">
                  <a14:imgLayer r:embed="rId4">
                    <a14:imgEffect>
                      <a14:sharpenSoften amount="25000"/>
                    </a14:imgEffect>
                    <a14:imgEffect>
                      <a14:saturation sat="0"/>
                    </a14:imgEffect>
                  </a14:imgLayer>
                </a14:imgProps>
              </a:ext>
            </a:extLst>
          </a:blip>
          <a:srcRect l="31774" t="1335" r="10777" b="1785"/>
          <a:stretch/>
        </p:blipFill>
        <p:spPr>
          <a:xfrm>
            <a:off x="4572000" y="0"/>
            <a:ext cx="4571996" cy="5143500"/>
          </a:xfrm>
          <a:prstGeom prst="rect">
            <a:avLst/>
          </a:prstGeom>
          <a:noFill/>
          <a:ln>
            <a:noFill/>
          </a:ln>
        </p:spPr>
      </p:pic>
      <p:sp>
        <p:nvSpPr>
          <p:cNvPr id="509" name="Google Shape;509;p53"/>
          <p:cNvSpPr txBox="1">
            <a:spLocks noGrp="1"/>
          </p:cNvSpPr>
          <p:nvPr>
            <p:ph type="body" idx="1"/>
          </p:nvPr>
        </p:nvSpPr>
        <p:spPr>
          <a:xfrm>
            <a:off x="370475" y="1500800"/>
            <a:ext cx="3591900" cy="3333470"/>
          </a:xfrm>
          <a:prstGeom prst="rect">
            <a:avLst/>
          </a:prstGeom>
        </p:spPr>
        <p:txBody>
          <a:bodyPr spcFirstLastPara="1" wrap="square" lIns="91425" tIns="91425" rIns="91425" bIns="91425" anchor="t" anchorCtr="0">
            <a:noAutofit/>
          </a:bodyPr>
          <a:lstStyle/>
          <a:p>
            <a:pPr marL="227013" indent="-227013">
              <a:lnSpc>
                <a:spcPct val="150000"/>
              </a:lnSpc>
            </a:pPr>
            <a:r>
              <a:rPr lang="en-US" sz="1200" dirty="0">
                <a:solidFill>
                  <a:schemeClr val="tx1">
                    <a:lumMod val="75000"/>
                    <a:lumOff val="25000"/>
                  </a:schemeClr>
                </a:solidFill>
              </a:rPr>
              <a:t>Your </a:t>
            </a:r>
            <a:r>
              <a:rPr lang="en-US" sz="1200" dirty="0" err="1">
                <a:solidFill>
                  <a:schemeClr val="tx1">
                    <a:lumMod val="75000"/>
                    <a:lumOff val="25000"/>
                  </a:schemeClr>
                </a:solidFill>
              </a:rPr>
              <a:t>Ecrion</a:t>
            </a:r>
            <a:r>
              <a:rPr lang="en-US" sz="1200" dirty="0">
                <a:solidFill>
                  <a:schemeClr val="tx1">
                    <a:lumMod val="75000"/>
                    <a:lumOff val="25000"/>
                  </a:schemeClr>
                </a:solidFill>
              </a:rPr>
              <a:t> system is running fine</a:t>
            </a:r>
          </a:p>
          <a:p>
            <a:pPr marL="227013" indent="-227013">
              <a:lnSpc>
                <a:spcPct val="150000"/>
              </a:lnSpc>
            </a:pPr>
            <a:endParaRPr lang="en-US" sz="1200" dirty="0">
              <a:solidFill>
                <a:schemeClr val="tx1">
                  <a:lumMod val="75000"/>
                  <a:lumOff val="25000"/>
                </a:schemeClr>
              </a:solidFill>
            </a:endParaRPr>
          </a:p>
          <a:p>
            <a:pPr marL="227013" indent="-227013">
              <a:lnSpc>
                <a:spcPct val="150000"/>
              </a:lnSpc>
            </a:pPr>
            <a:r>
              <a:rPr lang="en-US" sz="1200" dirty="0">
                <a:solidFill>
                  <a:schemeClr val="tx1">
                    <a:lumMod val="75000"/>
                    <a:lumOff val="25000"/>
                  </a:schemeClr>
                </a:solidFill>
              </a:rPr>
              <a:t>No new templates to create</a:t>
            </a:r>
          </a:p>
          <a:p>
            <a:pPr marL="227013" indent="-227013">
              <a:lnSpc>
                <a:spcPct val="150000"/>
              </a:lnSpc>
            </a:pPr>
            <a:endParaRPr lang="en-US" sz="1200" dirty="0">
              <a:solidFill>
                <a:schemeClr val="tx1">
                  <a:lumMod val="75000"/>
                  <a:lumOff val="25000"/>
                </a:schemeClr>
              </a:solidFill>
            </a:endParaRPr>
          </a:p>
          <a:p>
            <a:pPr marL="227013" indent="-227013">
              <a:lnSpc>
                <a:spcPct val="150000"/>
              </a:lnSpc>
            </a:pPr>
            <a:r>
              <a:rPr lang="en-US" sz="1200" dirty="0">
                <a:solidFill>
                  <a:schemeClr val="tx1">
                    <a:lumMod val="75000"/>
                    <a:lumOff val="25000"/>
                  </a:schemeClr>
                </a:solidFill>
              </a:rPr>
              <a:t>No templates to revise</a:t>
            </a:r>
          </a:p>
          <a:p>
            <a:pPr marL="227013" indent="-227013">
              <a:lnSpc>
                <a:spcPct val="150000"/>
              </a:lnSpc>
            </a:pPr>
            <a:endParaRPr lang="en-US" sz="1200" dirty="0">
              <a:solidFill>
                <a:schemeClr val="tx1">
                  <a:lumMod val="75000"/>
                  <a:lumOff val="25000"/>
                </a:schemeClr>
              </a:solidFill>
            </a:endParaRPr>
          </a:p>
          <a:p>
            <a:pPr marL="227013" indent="-227013">
              <a:lnSpc>
                <a:spcPct val="150000"/>
              </a:lnSpc>
            </a:pPr>
            <a:r>
              <a:rPr lang="en-US" sz="1200" dirty="0">
                <a:solidFill>
                  <a:schemeClr val="tx1">
                    <a:lumMod val="75000"/>
                    <a:lumOff val="25000"/>
                  </a:schemeClr>
                </a:solidFill>
              </a:rPr>
              <a:t>You need the auto translation</a:t>
            </a:r>
          </a:p>
          <a:p>
            <a:pPr marL="227013" indent="-227013">
              <a:lnSpc>
                <a:spcPct val="150000"/>
              </a:lnSpc>
            </a:pPr>
            <a:endParaRPr lang="en-US" sz="1200" dirty="0">
              <a:solidFill>
                <a:schemeClr val="tx1">
                  <a:lumMod val="75000"/>
                  <a:lumOff val="25000"/>
                </a:schemeClr>
              </a:solidFill>
            </a:endParaRPr>
          </a:p>
        </p:txBody>
      </p:sp>
    </p:spTree>
    <p:extLst>
      <p:ext uri="{BB962C8B-B14F-4D97-AF65-F5344CB8AC3E}">
        <p14:creationId xmlns:p14="http://schemas.microsoft.com/office/powerpoint/2010/main" val="8569863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53"/>
          <p:cNvSpPr txBox="1">
            <a:spLocks noGrp="1"/>
          </p:cNvSpPr>
          <p:nvPr>
            <p:ph type="title"/>
          </p:nvPr>
        </p:nvSpPr>
        <p:spPr>
          <a:xfrm>
            <a:off x="370483" y="70884"/>
            <a:ext cx="8460000" cy="946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a:t>Reasons to </a:t>
            </a:r>
            <a:br>
              <a:rPr lang="en-US" dirty="0"/>
            </a:br>
            <a:r>
              <a:rPr lang="en-US" dirty="0"/>
              <a:t>UPGRADE</a:t>
            </a:r>
            <a:endParaRPr dirty="0"/>
          </a:p>
        </p:txBody>
      </p:sp>
      <p:pic>
        <p:nvPicPr>
          <p:cNvPr id="487" name="Google Shape;487;p53"/>
          <p:cNvPicPr preferRelativeResize="0"/>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l="20373" r="20373"/>
          <a:stretch/>
        </p:blipFill>
        <p:spPr>
          <a:xfrm>
            <a:off x="4572000" y="0"/>
            <a:ext cx="4572000" cy="5143499"/>
          </a:xfrm>
          <a:prstGeom prst="rect">
            <a:avLst/>
          </a:prstGeom>
          <a:noFill/>
          <a:ln>
            <a:noFill/>
          </a:ln>
        </p:spPr>
      </p:pic>
      <p:sp>
        <p:nvSpPr>
          <p:cNvPr id="509" name="Google Shape;509;p53"/>
          <p:cNvSpPr txBox="1">
            <a:spLocks noGrp="1"/>
          </p:cNvSpPr>
          <p:nvPr>
            <p:ph type="body" idx="1"/>
          </p:nvPr>
        </p:nvSpPr>
        <p:spPr>
          <a:xfrm>
            <a:off x="370475" y="1169581"/>
            <a:ext cx="3882548" cy="3664689"/>
          </a:xfrm>
          <a:prstGeom prst="rect">
            <a:avLst/>
          </a:prstGeom>
        </p:spPr>
        <p:txBody>
          <a:bodyPr spcFirstLastPara="1" wrap="square" lIns="91425" tIns="91425" rIns="91425" bIns="91425" anchor="t" anchorCtr="0">
            <a:noAutofit/>
          </a:bodyPr>
          <a:lstStyle/>
          <a:p>
            <a:pPr marL="284163" indent="-284163"/>
            <a:r>
              <a:rPr lang="en-US" sz="1200" dirty="0">
                <a:solidFill>
                  <a:schemeClr val="tx1">
                    <a:lumMod val="75000"/>
                    <a:lumOff val="25000"/>
                  </a:schemeClr>
                </a:solidFill>
              </a:rPr>
              <a:t>You need faster turn-around</a:t>
            </a:r>
          </a:p>
          <a:p>
            <a:pPr marL="284163" indent="-284163"/>
            <a:endParaRPr lang="en-US" sz="1200" dirty="0">
              <a:solidFill>
                <a:schemeClr val="tx1">
                  <a:lumMod val="75000"/>
                  <a:lumOff val="25000"/>
                </a:schemeClr>
              </a:solidFill>
            </a:endParaRPr>
          </a:p>
          <a:p>
            <a:pPr marL="284163" indent="-284163"/>
            <a:r>
              <a:rPr lang="en-US" sz="1200" dirty="0">
                <a:solidFill>
                  <a:schemeClr val="tx1">
                    <a:lumMod val="75000"/>
                    <a:lumOff val="25000"/>
                  </a:schemeClr>
                </a:solidFill>
              </a:rPr>
              <a:t>You want to empower business users to fully design templates</a:t>
            </a:r>
          </a:p>
          <a:p>
            <a:pPr marL="284163" indent="-284163"/>
            <a:endParaRPr lang="en-US" sz="1200" dirty="0">
              <a:solidFill>
                <a:schemeClr val="tx1">
                  <a:lumMod val="75000"/>
                  <a:lumOff val="25000"/>
                </a:schemeClr>
              </a:solidFill>
            </a:endParaRPr>
          </a:p>
          <a:p>
            <a:pPr marL="284163" indent="-284163"/>
            <a:r>
              <a:rPr lang="en-US" sz="1200" dirty="0">
                <a:solidFill>
                  <a:schemeClr val="tx1">
                    <a:lumMod val="75000"/>
                    <a:lumOff val="25000"/>
                  </a:schemeClr>
                </a:solidFill>
              </a:rPr>
              <a:t>You need the advanced features Windward provides</a:t>
            </a:r>
          </a:p>
          <a:p>
            <a:pPr marL="284163" indent="-284163"/>
            <a:endParaRPr lang="en-US" sz="1200" dirty="0">
              <a:solidFill>
                <a:schemeClr val="tx1">
                  <a:lumMod val="75000"/>
                  <a:lumOff val="25000"/>
                </a:schemeClr>
              </a:solidFill>
            </a:endParaRPr>
          </a:p>
          <a:p>
            <a:pPr marL="284163" indent="-284163"/>
            <a:r>
              <a:rPr lang="en-US" sz="1200" dirty="0">
                <a:solidFill>
                  <a:schemeClr val="tx1">
                    <a:lumMod val="75000"/>
                    <a:lumOff val="25000"/>
                  </a:schemeClr>
                </a:solidFill>
              </a:rPr>
              <a:t>You need to reduce time programmers spend on templates</a:t>
            </a:r>
          </a:p>
          <a:p>
            <a:pPr marL="284163" indent="-284163"/>
            <a:endParaRPr lang="en-US" sz="1200" dirty="0">
              <a:solidFill>
                <a:schemeClr val="tx1">
                  <a:lumMod val="75000"/>
                  <a:lumOff val="25000"/>
                </a:schemeClr>
              </a:solidFill>
            </a:endParaRPr>
          </a:p>
          <a:p>
            <a:pPr marL="284163" indent="-284163"/>
            <a:r>
              <a:rPr lang="en-US" sz="1200" dirty="0">
                <a:solidFill>
                  <a:schemeClr val="tx1">
                    <a:lumMod val="75000"/>
                    <a:lumOff val="25000"/>
                  </a:schemeClr>
                </a:solidFill>
              </a:rPr>
              <a:t>You need to eliminate mapping changes when documents need additional data</a:t>
            </a:r>
          </a:p>
          <a:p>
            <a:pPr marL="0" indent="0">
              <a:buNone/>
            </a:pPr>
            <a:endParaRPr lang="en-US" sz="1200" dirty="0">
              <a:solidFill>
                <a:schemeClr val="tx1">
                  <a:lumMod val="75000"/>
                  <a:lumOff val="25000"/>
                </a:schemeClr>
              </a:solidFill>
            </a:endParaRPr>
          </a:p>
          <a:p>
            <a:pPr marL="284163" indent="-284163"/>
            <a:r>
              <a:rPr lang="en-US" sz="1200" dirty="0">
                <a:solidFill>
                  <a:schemeClr val="tx1">
                    <a:lumMod val="75000"/>
                    <a:lumOff val="25000"/>
                  </a:schemeClr>
                </a:solidFill>
              </a:rPr>
              <a:t>Or you just want to eliminate mapping altogether</a:t>
            </a:r>
          </a:p>
          <a:p>
            <a:pPr marL="0" indent="0">
              <a:buNone/>
            </a:pPr>
            <a:endParaRPr lang="en-US" sz="1200" dirty="0">
              <a:solidFill>
                <a:schemeClr val="tx1">
                  <a:lumMod val="75000"/>
                  <a:lumOff val="25000"/>
                </a:schemeClr>
              </a:solidFill>
            </a:endParaRPr>
          </a:p>
        </p:txBody>
      </p:sp>
    </p:spTree>
    <p:extLst>
      <p:ext uri="{BB962C8B-B14F-4D97-AF65-F5344CB8AC3E}">
        <p14:creationId xmlns:p14="http://schemas.microsoft.com/office/powerpoint/2010/main" val="2232426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p57"/>
          <p:cNvSpPr txBox="1">
            <a:spLocks noGrp="1"/>
          </p:cNvSpPr>
          <p:nvPr>
            <p:ph type="title"/>
          </p:nvPr>
        </p:nvSpPr>
        <p:spPr>
          <a:xfrm>
            <a:off x="370483" y="445025"/>
            <a:ext cx="8460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Pricing</a:t>
            </a:r>
            <a:endParaRPr dirty="0"/>
          </a:p>
        </p:txBody>
      </p:sp>
      <p:graphicFrame>
        <p:nvGraphicFramePr>
          <p:cNvPr id="612" name="Google Shape;612;p57"/>
          <p:cNvGraphicFramePr/>
          <p:nvPr>
            <p:extLst>
              <p:ext uri="{D42A27DB-BD31-4B8C-83A1-F6EECF244321}">
                <p14:modId xmlns:p14="http://schemas.microsoft.com/office/powerpoint/2010/main" val="2503137031"/>
              </p:ext>
            </p:extLst>
          </p:nvPr>
        </p:nvGraphicFramePr>
        <p:xfrm>
          <a:off x="595423" y="1242600"/>
          <a:ext cx="7818477" cy="1444510"/>
        </p:xfrm>
        <a:graphic>
          <a:graphicData uri="http://schemas.openxmlformats.org/drawingml/2006/table">
            <a:tbl>
              <a:tblPr>
                <a:noFill/>
                <a:tableStyleId>{897CA603-6B01-449F-A485-F720CC15291A}</a:tableStyleId>
              </a:tblPr>
              <a:tblGrid>
                <a:gridCol w="801891">
                  <a:extLst>
                    <a:ext uri="{9D8B030D-6E8A-4147-A177-3AD203B41FA5}">
                      <a16:colId xmlns:a16="http://schemas.microsoft.com/office/drawing/2014/main" val="20000"/>
                    </a:ext>
                  </a:extLst>
                </a:gridCol>
                <a:gridCol w="3508293">
                  <a:extLst>
                    <a:ext uri="{9D8B030D-6E8A-4147-A177-3AD203B41FA5}">
                      <a16:colId xmlns:a16="http://schemas.microsoft.com/office/drawing/2014/main" val="20001"/>
                    </a:ext>
                  </a:extLst>
                </a:gridCol>
                <a:gridCol w="3508293">
                  <a:extLst>
                    <a:ext uri="{9D8B030D-6E8A-4147-A177-3AD203B41FA5}">
                      <a16:colId xmlns:a16="http://schemas.microsoft.com/office/drawing/2014/main" val="20002"/>
                    </a:ext>
                  </a:extLst>
                </a:gridCol>
              </a:tblGrid>
              <a:tr h="376650">
                <a:tc>
                  <a:txBody>
                    <a:bodyPr/>
                    <a:lstStyle/>
                    <a:p>
                      <a:pPr marL="0" lvl="0" indent="0" algn="l" rtl="0">
                        <a:spcBef>
                          <a:spcPts val="0"/>
                        </a:spcBef>
                        <a:spcAft>
                          <a:spcPts val="0"/>
                        </a:spcAft>
                        <a:buNone/>
                      </a:pPr>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ctr" rtl="0">
                        <a:spcBef>
                          <a:spcPts val="0"/>
                        </a:spcBef>
                        <a:spcAft>
                          <a:spcPts val="0"/>
                        </a:spcAft>
                        <a:buNone/>
                      </a:pPr>
                      <a:r>
                        <a:rPr lang="en-US" sz="1200" b="1" dirty="0">
                          <a:solidFill>
                            <a:srgbClr val="FFFFFF"/>
                          </a:solidFill>
                          <a:latin typeface="Muli"/>
                          <a:ea typeface="Muli"/>
                          <a:cs typeface="Muli"/>
                          <a:sym typeface="Muli"/>
                        </a:rPr>
                        <a:t>Windward Hub (10 users)</a:t>
                      </a:r>
                      <a:endParaRPr sz="1200" b="1" dirty="0">
                        <a:solidFill>
                          <a:srgbClr val="FFFFFF"/>
                        </a:solidFill>
                        <a:latin typeface="Muli"/>
                        <a:ea typeface="Muli"/>
                        <a:cs typeface="Muli"/>
                        <a:sym typeface="Muli"/>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4E6E9A">
                        <a:alpha val="80380"/>
                      </a:srgbClr>
                    </a:solidFill>
                  </a:tcPr>
                </a:tc>
                <a:tc>
                  <a:txBody>
                    <a:bodyPr/>
                    <a:lstStyle/>
                    <a:p>
                      <a:pPr marL="0" lvl="0" indent="0" algn="ctr" rtl="0">
                        <a:spcBef>
                          <a:spcPts val="0"/>
                        </a:spcBef>
                        <a:spcAft>
                          <a:spcPts val="0"/>
                        </a:spcAft>
                        <a:buNone/>
                      </a:pPr>
                      <a:r>
                        <a:rPr lang="en-US" sz="1200" b="1" dirty="0" err="1">
                          <a:solidFill>
                            <a:srgbClr val="FFFFFF"/>
                          </a:solidFill>
                          <a:latin typeface="Muli"/>
                          <a:ea typeface="Muli"/>
                          <a:cs typeface="Muli"/>
                          <a:sym typeface="Muli"/>
                        </a:rPr>
                        <a:t>Ecrion</a:t>
                      </a:r>
                      <a:endParaRPr lang="en-US" sz="1200" b="1" dirty="0">
                        <a:solidFill>
                          <a:srgbClr val="FFFFFF"/>
                        </a:solidFill>
                        <a:latin typeface="Muli"/>
                        <a:ea typeface="Muli"/>
                        <a:cs typeface="Muli"/>
                        <a:sym typeface="Muli"/>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4E6E9A">
                        <a:alpha val="80380"/>
                      </a:srgbClr>
                    </a:solidFill>
                  </a:tcPr>
                </a:tc>
                <a:extLst>
                  <a:ext uri="{0D108BD9-81ED-4DB2-BD59-A6C34878D82A}">
                    <a16:rowId xmlns:a16="http://schemas.microsoft.com/office/drawing/2014/main" val="10000"/>
                  </a:ext>
                </a:extLst>
              </a:tr>
              <a:tr h="524150">
                <a:tc>
                  <a:txBody>
                    <a:bodyPr/>
                    <a:lstStyle/>
                    <a:p>
                      <a:pPr marL="0" lvl="0" indent="0" algn="ctr" rtl="0">
                        <a:spcBef>
                          <a:spcPts val="0"/>
                        </a:spcBef>
                        <a:spcAft>
                          <a:spcPts val="0"/>
                        </a:spcAft>
                        <a:buNone/>
                      </a:pPr>
                      <a:r>
                        <a:rPr lang="en-US" sz="1200" b="1" dirty="0">
                          <a:solidFill>
                            <a:srgbClr val="FFFFFF"/>
                          </a:solidFill>
                          <a:latin typeface="Muli"/>
                          <a:ea typeface="Muli"/>
                          <a:cs typeface="Muli"/>
                          <a:sym typeface="Muli"/>
                        </a:rPr>
                        <a:t>Year 1</a:t>
                      </a:r>
                      <a:endParaRPr sz="1200" b="1" dirty="0">
                        <a:solidFill>
                          <a:srgbClr val="FFFFFF"/>
                        </a:solidFill>
                        <a:latin typeface="Muli"/>
                        <a:ea typeface="Muli"/>
                        <a:cs typeface="Muli"/>
                        <a:sym typeface="Muli"/>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4E6E9A">
                        <a:alpha val="80380"/>
                      </a:srgbClr>
                    </a:solidFill>
                  </a:tcPr>
                </a:tc>
                <a:tc>
                  <a:txBody>
                    <a:bodyPr/>
                    <a:lstStyle/>
                    <a:p>
                      <a:pPr marL="0" lvl="0" indent="0" algn="ctr" rtl="0">
                        <a:spcBef>
                          <a:spcPts val="0"/>
                        </a:spcBef>
                        <a:spcAft>
                          <a:spcPts val="0"/>
                        </a:spcAft>
                        <a:buNone/>
                      </a:pPr>
                      <a:r>
                        <a:rPr lang="en" sz="1000" dirty="0">
                          <a:latin typeface="Muli"/>
                          <a:ea typeface="Muli"/>
                          <a:cs typeface="Muli"/>
                          <a:sym typeface="Muli"/>
                        </a:rPr>
                        <a:t>$600.00</a:t>
                      </a:r>
                      <a:endParaRPr sz="1000" dirty="0">
                        <a:latin typeface="Muli"/>
                        <a:ea typeface="Muli"/>
                        <a:cs typeface="Muli"/>
                        <a:sym typeface="Muli"/>
                      </a:endParaRPr>
                    </a:p>
                  </a:txBody>
                  <a:tcPr marL="91425" marR="91425" marT="91425" marB="91425"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US" sz="1000" dirty="0">
                          <a:solidFill>
                            <a:srgbClr val="000000"/>
                          </a:solidFill>
                          <a:latin typeface="Muli"/>
                          <a:ea typeface="Muli"/>
                          <a:cs typeface="Muli"/>
                          <a:sym typeface="Muli"/>
                        </a:rPr>
                        <a:t>NOT PUBLICLY AVAILABLE</a:t>
                      </a:r>
                      <a:endParaRPr dirty="0">
                        <a:latin typeface="Muli"/>
                        <a:ea typeface="Muli"/>
                        <a:cs typeface="Muli"/>
                        <a:sym typeface="Muli"/>
                      </a:endParaRPr>
                    </a:p>
                  </a:txBody>
                  <a:tcPr marL="91425" marR="91425" marT="91425" marB="91425"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FEFEF"/>
                    </a:solidFill>
                  </a:tcPr>
                </a:tc>
                <a:extLst>
                  <a:ext uri="{0D108BD9-81ED-4DB2-BD59-A6C34878D82A}">
                    <a16:rowId xmlns:a16="http://schemas.microsoft.com/office/drawing/2014/main" val="10001"/>
                  </a:ext>
                </a:extLst>
              </a:tr>
              <a:tr h="524150">
                <a:tc>
                  <a:txBody>
                    <a:bodyPr/>
                    <a:lstStyle/>
                    <a:p>
                      <a:pPr marL="0" lvl="0" indent="0" algn="ctr" rtl="0">
                        <a:spcBef>
                          <a:spcPts val="0"/>
                        </a:spcBef>
                        <a:spcAft>
                          <a:spcPts val="0"/>
                        </a:spcAft>
                        <a:buNone/>
                      </a:pPr>
                      <a:r>
                        <a:rPr lang="en-US" sz="1200" b="1" dirty="0">
                          <a:solidFill>
                            <a:srgbClr val="FFFFFF"/>
                          </a:solidFill>
                          <a:latin typeface="Muli"/>
                          <a:ea typeface="Muli"/>
                          <a:cs typeface="Muli"/>
                          <a:sym typeface="Muli"/>
                        </a:rPr>
                        <a:t>Year 2+</a:t>
                      </a:r>
                      <a:endParaRPr sz="1200" b="1" dirty="0">
                        <a:solidFill>
                          <a:srgbClr val="FFFFFF"/>
                        </a:solidFill>
                        <a:latin typeface="Muli"/>
                        <a:ea typeface="Muli"/>
                        <a:cs typeface="Muli"/>
                        <a:sym typeface="Muli"/>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CCCCCC"/>
                    </a:solidFill>
                  </a:tcPr>
                </a:tc>
                <a:tc>
                  <a:txBody>
                    <a:bodyPr/>
                    <a:lstStyle/>
                    <a:p>
                      <a:pPr marL="0" lvl="0" indent="0" algn="ctr" rtl="0">
                        <a:spcBef>
                          <a:spcPts val="0"/>
                        </a:spcBef>
                        <a:spcAft>
                          <a:spcPts val="0"/>
                        </a:spcAft>
                        <a:buNone/>
                      </a:pPr>
                      <a:r>
                        <a:rPr lang="en" sz="1000" dirty="0">
                          <a:solidFill>
                            <a:srgbClr val="000000"/>
                          </a:solidFill>
                          <a:latin typeface="Muli"/>
                          <a:ea typeface="Muli"/>
                          <a:cs typeface="Muli"/>
                          <a:sym typeface="Muli"/>
                        </a:rPr>
                        <a:t>$6,120.00</a:t>
                      </a:r>
                      <a:endParaRPr dirty="0">
                        <a:latin typeface="Muli"/>
                        <a:ea typeface="Muli"/>
                        <a:cs typeface="Muli"/>
                        <a:sym typeface="Muli"/>
                      </a:endParaRPr>
                    </a:p>
                  </a:txBody>
                  <a:tcPr marL="91425" marR="91425" marT="91425" marB="91425"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US" sz="1000" dirty="0">
                          <a:solidFill>
                            <a:srgbClr val="000000"/>
                          </a:solidFill>
                          <a:latin typeface="Muli"/>
                          <a:ea typeface="Muli"/>
                          <a:cs typeface="Muli"/>
                          <a:sym typeface="Muli"/>
                        </a:rPr>
                        <a:t>NOT PUBLICLY AVAILABLE</a:t>
                      </a:r>
                      <a:endParaRPr lang="en-US" sz="1000" dirty="0">
                        <a:latin typeface="Muli"/>
                        <a:ea typeface="Muli"/>
                        <a:cs typeface="Muli"/>
                        <a:sym typeface="Muli"/>
                      </a:endParaRPr>
                    </a:p>
                  </a:txBody>
                  <a:tcPr marL="91425" marR="91425" marT="91425" marB="91425"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bl>
          </a:graphicData>
        </a:graphic>
      </p:graphicFrame>
      <p:sp>
        <p:nvSpPr>
          <p:cNvPr id="4" name="TextBox 3">
            <a:extLst>
              <a:ext uri="{FF2B5EF4-FFF2-40B4-BE49-F238E27FC236}">
                <a16:creationId xmlns:a16="http://schemas.microsoft.com/office/drawing/2014/main" id="{655D264B-5872-4898-A0F3-5208B7DCCA7B}"/>
              </a:ext>
            </a:extLst>
          </p:cNvPr>
          <p:cNvSpPr txBox="1"/>
          <p:nvPr/>
        </p:nvSpPr>
        <p:spPr>
          <a:xfrm>
            <a:off x="595423" y="2955851"/>
            <a:ext cx="7818477" cy="2554545"/>
          </a:xfrm>
          <a:prstGeom prst="rect">
            <a:avLst/>
          </a:prstGeom>
          <a:noFill/>
        </p:spPr>
        <p:txBody>
          <a:bodyPr wrap="square" numCol="2" spcCol="1463040" rtlCol="0">
            <a:spAutoFit/>
          </a:bodyPr>
          <a:lstStyle/>
          <a:p>
            <a:r>
              <a:rPr lang="en-US" dirty="0">
                <a:solidFill>
                  <a:schemeClr val="tx1">
                    <a:lumMod val="75000"/>
                    <a:lumOff val="25000"/>
                  </a:schemeClr>
                </a:solidFill>
                <a:latin typeface="Muli" panose="020B0604020202020204" charset="0"/>
              </a:rPr>
              <a:t>Windward</a:t>
            </a:r>
          </a:p>
          <a:p>
            <a:pPr marL="742950" lvl="1" indent="-285750">
              <a:buFont typeface="Arial" panose="020B0604020202020204" pitchFamily="34" charset="0"/>
              <a:buChar char="•"/>
            </a:pPr>
            <a:r>
              <a:rPr lang="en-US" sz="1200" dirty="0">
                <a:solidFill>
                  <a:schemeClr val="tx1">
                    <a:lumMod val="75000"/>
                    <a:lumOff val="25000"/>
                  </a:schemeClr>
                </a:solidFill>
                <a:latin typeface="Muli" panose="020B0604020202020204" charset="0"/>
              </a:rPr>
              <a:t>Hub </a:t>
            </a:r>
            <a:r>
              <a:rPr lang="en-US" sz="1000" dirty="0">
                <a:solidFill>
                  <a:schemeClr val="tx1">
                    <a:lumMod val="75000"/>
                    <a:lumOff val="25000"/>
                  </a:schemeClr>
                </a:solidFill>
                <a:latin typeface="Muli" panose="020B0604020202020204" charset="0"/>
              </a:rPr>
              <a:t>(Document Automation Solution)</a:t>
            </a:r>
          </a:p>
          <a:p>
            <a:pPr marL="742950" lvl="1" indent="-285750">
              <a:buFont typeface="Arial" panose="020B0604020202020204" pitchFamily="34" charset="0"/>
              <a:buChar char="•"/>
            </a:pPr>
            <a:r>
              <a:rPr lang="en-US" sz="1200" dirty="0">
                <a:solidFill>
                  <a:schemeClr val="tx1">
                    <a:lumMod val="75000"/>
                    <a:lumOff val="25000"/>
                  </a:schemeClr>
                </a:solidFill>
                <a:latin typeface="Muli" panose="020B0604020202020204" charset="0"/>
              </a:rPr>
              <a:t>Java Engine</a:t>
            </a:r>
          </a:p>
          <a:p>
            <a:pPr marL="742950" lvl="1" indent="-285750">
              <a:buFont typeface="Arial" panose="020B0604020202020204" pitchFamily="34" charset="0"/>
              <a:buChar char="•"/>
            </a:pPr>
            <a:r>
              <a:rPr lang="en-US" sz="1200" dirty="0">
                <a:solidFill>
                  <a:schemeClr val="tx1">
                    <a:lumMod val="75000"/>
                    <a:lumOff val="25000"/>
                  </a:schemeClr>
                </a:solidFill>
                <a:latin typeface="Muli" panose="020B0604020202020204" charset="0"/>
              </a:rPr>
              <a:t>.NET Engine</a:t>
            </a:r>
          </a:p>
          <a:p>
            <a:pPr marL="742950" lvl="1" indent="-285750">
              <a:buFont typeface="Arial" panose="020B0604020202020204" pitchFamily="34" charset="0"/>
              <a:buChar char="•"/>
            </a:pPr>
            <a:r>
              <a:rPr lang="en-US" sz="1200" dirty="0">
                <a:solidFill>
                  <a:schemeClr val="tx1">
                    <a:lumMod val="75000"/>
                    <a:lumOff val="25000"/>
                  </a:schemeClr>
                </a:solidFill>
                <a:latin typeface="Muli" panose="020B0604020202020204" charset="0"/>
              </a:rPr>
              <a:t>RESTful Engine</a:t>
            </a:r>
          </a:p>
          <a:p>
            <a:pPr marL="742950" lvl="1" indent="-285750">
              <a:buFont typeface="Arial" panose="020B0604020202020204" pitchFamily="34" charset="0"/>
              <a:buChar char="•"/>
            </a:pPr>
            <a:r>
              <a:rPr lang="en-US" sz="1200" dirty="0">
                <a:solidFill>
                  <a:schemeClr val="tx1">
                    <a:lumMod val="75000"/>
                    <a:lumOff val="25000"/>
                  </a:schemeClr>
                </a:solidFill>
                <a:latin typeface="Muli" panose="020B0604020202020204" charset="0"/>
              </a:rPr>
              <a:t>SAAS (coming soon)</a:t>
            </a:r>
          </a:p>
          <a:p>
            <a:pPr marL="742950" lvl="1" indent="-285750">
              <a:buFont typeface="Arial" panose="020B0604020202020204" pitchFamily="34" charset="0"/>
              <a:buChar char="•"/>
            </a:pPr>
            <a:endParaRPr lang="en-US" dirty="0">
              <a:solidFill>
                <a:schemeClr val="tx1">
                  <a:lumMod val="75000"/>
                  <a:lumOff val="25000"/>
                </a:schemeClr>
              </a:solidFill>
              <a:latin typeface="Muli" panose="020B0604020202020204" charset="0"/>
            </a:endParaRPr>
          </a:p>
          <a:p>
            <a:pPr marL="742950" lvl="1" indent="-285750">
              <a:buFont typeface="Arial" panose="020B0604020202020204" pitchFamily="34" charset="0"/>
              <a:buChar char="•"/>
            </a:pPr>
            <a:endParaRPr lang="en-US" dirty="0">
              <a:solidFill>
                <a:schemeClr val="tx1">
                  <a:lumMod val="75000"/>
                  <a:lumOff val="25000"/>
                </a:schemeClr>
              </a:solidFill>
              <a:latin typeface="Muli" panose="020B0604020202020204" charset="0"/>
            </a:endParaRPr>
          </a:p>
          <a:p>
            <a:pPr marL="742950" lvl="1" indent="-285750">
              <a:buFont typeface="Arial" panose="020B0604020202020204" pitchFamily="34" charset="0"/>
              <a:buChar char="•"/>
            </a:pPr>
            <a:endParaRPr lang="en-US" dirty="0">
              <a:solidFill>
                <a:schemeClr val="tx1">
                  <a:lumMod val="75000"/>
                  <a:lumOff val="25000"/>
                </a:schemeClr>
              </a:solidFill>
              <a:latin typeface="Muli" panose="020B0604020202020204" charset="0"/>
            </a:endParaRPr>
          </a:p>
          <a:p>
            <a:pPr marL="742950" lvl="1" indent="-285750">
              <a:buFont typeface="Arial" panose="020B0604020202020204" pitchFamily="34" charset="0"/>
              <a:buChar char="•"/>
            </a:pPr>
            <a:endParaRPr lang="en-US" dirty="0">
              <a:solidFill>
                <a:schemeClr val="tx1">
                  <a:lumMod val="75000"/>
                  <a:lumOff val="25000"/>
                </a:schemeClr>
              </a:solidFill>
              <a:latin typeface="Muli" panose="020B0604020202020204" charset="0"/>
            </a:endParaRPr>
          </a:p>
          <a:p>
            <a:pPr marL="742950" lvl="1" indent="-285750">
              <a:buFont typeface="Arial" panose="020B0604020202020204" pitchFamily="34" charset="0"/>
              <a:buChar char="•"/>
            </a:pPr>
            <a:endParaRPr lang="en-US" dirty="0">
              <a:solidFill>
                <a:schemeClr val="tx1">
                  <a:lumMod val="75000"/>
                  <a:lumOff val="25000"/>
                </a:schemeClr>
              </a:solidFill>
              <a:latin typeface="Muli" panose="020B0604020202020204" charset="0"/>
            </a:endParaRPr>
          </a:p>
          <a:p>
            <a:pPr marL="742950" lvl="1" indent="-285750">
              <a:buFont typeface="Arial" panose="020B0604020202020204" pitchFamily="34" charset="0"/>
              <a:buChar char="•"/>
            </a:pPr>
            <a:endParaRPr lang="en-US" dirty="0">
              <a:solidFill>
                <a:schemeClr val="tx1">
                  <a:lumMod val="75000"/>
                  <a:lumOff val="25000"/>
                </a:schemeClr>
              </a:solidFill>
              <a:latin typeface="Muli" panose="020B0604020202020204" charset="0"/>
            </a:endParaRPr>
          </a:p>
          <a:p>
            <a:r>
              <a:rPr lang="en-US" dirty="0" err="1">
                <a:solidFill>
                  <a:schemeClr val="tx1">
                    <a:lumMod val="75000"/>
                    <a:lumOff val="25000"/>
                  </a:schemeClr>
                </a:solidFill>
                <a:latin typeface="Muli" panose="020B0604020202020204" charset="0"/>
              </a:rPr>
              <a:t>Ecrion</a:t>
            </a:r>
            <a:endParaRPr lang="en-US" dirty="0">
              <a:solidFill>
                <a:schemeClr val="tx1">
                  <a:lumMod val="75000"/>
                  <a:lumOff val="25000"/>
                </a:schemeClr>
              </a:solidFill>
              <a:latin typeface="Muli" panose="020B0604020202020204" charset="0"/>
            </a:endParaRPr>
          </a:p>
          <a:p>
            <a:pPr marL="742950" lvl="1" indent="-285750">
              <a:buFont typeface="Arial" panose="020B0604020202020204" pitchFamily="34" charset="0"/>
              <a:buChar char="•"/>
            </a:pPr>
            <a:r>
              <a:rPr lang="en-US" sz="1200" dirty="0">
                <a:solidFill>
                  <a:schemeClr val="tx1">
                    <a:lumMod val="75000"/>
                    <a:lumOff val="25000"/>
                  </a:schemeClr>
                </a:solidFill>
                <a:latin typeface="Muli" panose="020B0604020202020204" charset="0"/>
              </a:rPr>
              <a:t>Document Automation Solution</a:t>
            </a:r>
          </a:p>
          <a:p>
            <a:endParaRPr lang="en-US" dirty="0">
              <a:latin typeface="Muli" panose="020B0604020202020204" charset="0"/>
            </a:endParaRPr>
          </a:p>
          <a:p>
            <a:endParaRPr lang="en-US" dirty="0">
              <a:latin typeface="Muli" panose="020B0604020202020204" charset="0"/>
            </a:endParaRPr>
          </a:p>
        </p:txBody>
      </p:sp>
    </p:spTree>
    <p:extLst>
      <p:ext uri="{BB962C8B-B14F-4D97-AF65-F5344CB8AC3E}">
        <p14:creationId xmlns:p14="http://schemas.microsoft.com/office/powerpoint/2010/main" val="11597636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sp>
        <p:nvSpPr>
          <p:cNvPr id="864" name="Google Shape;864;p64"/>
          <p:cNvSpPr txBox="1">
            <a:spLocks noGrp="1"/>
          </p:cNvSpPr>
          <p:nvPr>
            <p:ph type="title"/>
          </p:nvPr>
        </p:nvSpPr>
        <p:spPr>
          <a:xfrm>
            <a:off x="370483" y="445025"/>
            <a:ext cx="8460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Alternative</a:t>
            </a:r>
            <a:endParaRPr dirty="0"/>
          </a:p>
        </p:txBody>
      </p:sp>
      <p:sp>
        <p:nvSpPr>
          <p:cNvPr id="865" name="Google Shape;865;p64"/>
          <p:cNvSpPr txBox="1">
            <a:spLocks noGrp="1"/>
          </p:cNvSpPr>
          <p:nvPr>
            <p:ph type="body" idx="1"/>
          </p:nvPr>
        </p:nvSpPr>
        <p:spPr>
          <a:xfrm>
            <a:off x="370475" y="1514224"/>
            <a:ext cx="8236926" cy="3250575"/>
          </a:xfrm>
          <a:prstGeom prst="rect">
            <a:avLst/>
          </a:prstGeom>
        </p:spPr>
        <p:txBody>
          <a:bodyPr spcFirstLastPara="1" wrap="square" lIns="91425" tIns="91425" rIns="91425" bIns="91425" anchor="t" anchorCtr="0">
            <a:noAutofit/>
          </a:bodyPr>
          <a:lstStyle/>
          <a:p>
            <a:pPr>
              <a:lnSpc>
                <a:spcPct val="100000"/>
              </a:lnSpc>
            </a:pPr>
            <a:r>
              <a:rPr lang="en-US" sz="1200" b="1" dirty="0">
                <a:solidFill>
                  <a:schemeClr val="tx1">
                    <a:lumMod val="75000"/>
                    <a:lumOff val="25000"/>
                  </a:schemeClr>
                </a:solidFill>
              </a:rPr>
              <a:t>Use Windward for:</a:t>
            </a:r>
          </a:p>
          <a:p>
            <a:pPr lvl="1">
              <a:lnSpc>
                <a:spcPct val="100000"/>
              </a:lnSpc>
            </a:pPr>
            <a:r>
              <a:rPr lang="en-US" sz="1200" dirty="0">
                <a:solidFill>
                  <a:schemeClr val="tx1">
                    <a:lumMod val="75000"/>
                    <a:lumOff val="25000"/>
                  </a:schemeClr>
                </a:solidFill>
              </a:rPr>
              <a:t>All new templates</a:t>
            </a:r>
          </a:p>
          <a:p>
            <a:pPr lvl="1">
              <a:lnSpc>
                <a:spcPct val="100000"/>
              </a:lnSpc>
            </a:pPr>
            <a:r>
              <a:rPr lang="en-US" sz="1200" dirty="0">
                <a:solidFill>
                  <a:schemeClr val="tx1">
                    <a:lumMod val="75000"/>
                    <a:lumOff val="25000"/>
                  </a:schemeClr>
                </a:solidFill>
              </a:rPr>
              <a:t>Templates requiring substantial editing</a:t>
            </a:r>
          </a:p>
          <a:p>
            <a:pPr lvl="1">
              <a:lnSpc>
                <a:spcPct val="100000"/>
              </a:lnSpc>
            </a:pPr>
            <a:r>
              <a:rPr lang="en-US" sz="1200" dirty="0">
                <a:solidFill>
                  <a:schemeClr val="tx1">
                    <a:lumMod val="75000"/>
                    <a:lumOff val="25000"/>
                  </a:schemeClr>
                </a:solidFill>
              </a:rPr>
              <a:t>Templates that need Windward only features</a:t>
            </a:r>
          </a:p>
          <a:p>
            <a:pPr marL="596900" lvl="1" indent="0">
              <a:lnSpc>
                <a:spcPct val="100000"/>
              </a:lnSpc>
              <a:buNone/>
            </a:pPr>
            <a:endParaRPr lang="en-US" sz="1200" dirty="0">
              <a:solidFill>
                <a:schemeClr val="tx1">
                  <a:lumMod val="75000"/>
                  <a:lumOff val="25000"/>
                </a:schemeClr>
              </a:solidFill>
            </a:endParaRPr>
          </a:p>
          <a:p>
            <a:pPr>
              <a:lnSpc>
                <a:spcPct val="100000"/>
              </a:lnSpc>
            </a:pPr>
            <a:r>
              <a:rPr lang="en-US" sz="1200" b="1" dirty="0">
                <a:solidFill>
                  <a:schemeClr val="tx1">
                    <a:lumMod val="75000"/>
                    <a:lumOff val="25000"/>
                  </a:schemeClr>
                </a:solidFill>
              </a:rPr>
              <a:t>Or use </a:t>
            </a:r>
            <a:r>
              <a:rPr lang="en-US" sz="1200" b="1" dirty="0" err="1">
                <a:solidFill>
                  <a:schemeClr val="tx1">
                    <a:lumMod val="75000"/>
                    <a:lumOff val="25000"/>
                  </a:schemeClr>
                </a:solidFill>
              </a:rPr>
              <a:t>Windward’s</a:t>
            </a:r>
            <a:r>
              <a:rPr lang="en-US" sz="1200" b="1" dirty="0">
                <a:solidFill>
                  <a:schemeClr val="tx1">
                    <a:lumMod val="75000"/>
                    <a:lumOff val="25000"/>
                  </a:schemeClr>
                </a:solidFill>
              </a:rPr>
              <a:t> tools to convert your </a:t>
            </a:r>
            <a:r>
              <a:rPr lang="en-US" sz="1200" b="1" dirty="0" err="1">
                <a:solidFill>
                  <a:schemeClr val="tx1">
                    <a:lumMod val="75000"/>
                    <a:lumOff val="25000"/>
                  </a:schemeClr>
                </a:solidFill>
              </a:rPr>
              <a:t>Docmosis</a:t>
            </a:r>
            <a:r>
              <a:rPr lang="en-US" sz="1200" b="1" dirty="0">
                <a:solidFill>
                  <a:schemeClr val="tx1">
                    <a:lumMod val="75000"/>
                    <a:lumOff val="25000"/>
                  </a:schemeClr>
                </a:solidFill>
              </a:rPr>
              <a:t> data &amp; templates</a:t>
            </a:r>
          </a:p>
          <a:p>
            <a:pPr>
              <a:lnSpc>
                <a:spcPct val="100000"/>
              </a:lnSpc>
            </a:pPr>
            <a:endParaRPr lang="en-US" sz="1200" b="1" dirty="0">
              <a:solidFill>
                <a:schemeClr val="tx1">
                  <a:lumMod val="75000"/>
                  <a:lumOff val="25000"/>
                </a:schemeClr>
              </a:solidFill>
            </a:endParaRPr>
          </a:p>
          <a:p>
            <a:pPr>
              <a:lnSpc>
                <a:spcPct val="100000"/>
              </a:lnSpc>
            </a:pPr>
            <a:r>
              <a:rPr lang="en-US" sz="1200" b="1" dirty="0">
                <a:solidFill>
                  <a:schemeClr val="tx1">
                    <a:lumMod val="75000"/>
                    <a:lumOff val="25000"/>
                  </a:schemeClr>
                </a:solidFill>
              </a:rPr>
              <a:t>And use the data as built run through our convertor</a:t>
            </a:r>
          </a:p>
          <a:p>
            <a:pPr>
              <a:lnSpc>
                <a:spcPct val="100000"/>
              </a:lnSpc>
            </a:pPr>
            <a:endParaRPr lang="en-US" sz="1200" b="1" dirty="0">
              <a:solidFill>
                <a:schemeClr val="tx1">
                  <a:lumMod val="75000"/>
                  <a:lumOff val="25000"/>
                </a:schemeClr>
              </a:solidFill>
            </a:endParaRPr>
          </a:p>
          <a:p>
            <a:pPr>
              <a:lnSpc>
                <a:spcPct val="100000"/>
              </a:lnSpc>
            </a:pPr>
            <a:r>
              <a:rPr lang="en-US" sz="1200" b="1" dirty="0">
                <a:solidFill>
                  <a:schemeClr val="tx1">
                    <a:lumMod val="75000"/>
                    <a:lumOff val="25000"/>
                  </a:schemeClr>
                </a:solidFill>
              </a:rPr>
              <a:t>Keep </a:t>
            </a:r>
            <a:r>
              <a:rPr lang="en-US" sz="1200" b="1" dirty="0" err="1">
                <a:solidFill>
                  <a:schemeClr val="tx1">
                    <a:lumMod val="75000"/>
                    <a:lumOff val="25000"/>
                  </a:schemeClr>
                </a:solidFill>
              </a:rPr>
              <a:t>Ecrion</a:t>
            </a:r>
            <a:r>
              <a:rPr lang="en-US" sz="1200" b="1" dirty="0">
                <a:solidFill>
                  <a:schemeClr val="tx1">
                    <a:lumMod val="75000"/>
                    <a:lumOff val="25000"/>
                  </a:schemeClr>
                </a:solidFill>
              </a:rPr>
              <a:t> for:</a:t>
            </a:r>
          </a:p>
          <a:p>
            <a:pPr lvl="1">
              <a:lnSpc>
                <a:spcPct val="100000"/>
              </a:lnSpc>
            </a:pPr>
            <a:r>
              <a:rPr lang="en-US" sz="1200" dirty="0">
                <a:solidFill>
                  <a:schemeClr val="tx1">
                    <a:lumMod val="75000"/>
                    <a:lumOff val="25000"/>
                  </a:schemeClr>
                </a:solidFill>
              </a:rPr>
              <a:t>All existing templates that are fine as-is</a:t>
            </a:r>
          </a:p>
          <a:p>
            <a:pPr lvl="1">
              <a:lnSpc>
                <a:spcPct val="100000"/>
              </a:lnSpc>
            </a:pPr>
            <a:endParaRPr lang="en-US" sz="1100" dirty="0">
              <a:solidFill>
                <a:schemeClr val="tx1">
                  <a:lumMod val="75000"/>
                  <a:lumOff val="25000"/>
                </a:schemeClr>
              </a:solidFill>
            </a:endParaRPr>
          </a:p>
        </p:txBody>
      </p:sp>
      <p:sp>
        <p:nvSpPr>
          <p:cNvPr id="866" name="Google Shape;866;p64"/>
          <p:cNvSpPr txBox="1">
            <a:spLocks noGrp="1"/>
          </p:cNvSpPr>
          <p:nvPr>
            <p:ph type="subTitle" idx="2"/>
          </p:nvPr>
        </p:nvSpPr>
        <p:spPr>
          <a:xfrm>
            <a:off x="370483" y="941525"/>
            <a:ext cx="8460000" cy="3936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dirty="0">
                <a:latin typeface="Muli"/>
                <a:ea typeface="Muli"/>
                <a:cs typeface="Muli"/>
                <a:sym typeface="Muli"/>
              </a:rPr>
              <a:t>Run Windward &amp; </a:t>
            </a:r>
            <a:r>
              <a:rPr lang="en-US" dirty="0" err="1">
                <a:latin typeface="Muli"/>
                <a:ea typeface="Muli"/>
                <a:cs typeface="Muli"/>
                <a:sym typeface="Muli"/>
              </a:rPr>
              <a:t>Ecrion</a:t>
            </a:r>
            <a:r>
              <a:rPr lang="en-US" dirty="0">
                <a:latin typeface="Muli"/>
                <a:ea typeface="Muli"/>
                <a:cs typeface="Muli"/>
                <a:sym typeface="Muli"/>
              </a:rPr>
              <a:t> Side by Side</a:t>
            </a:r>
            <a:endParaRPr dirty="0"/>
          </a:p>
        </p:txBody>
      </p:sp>
    </p:spTree>
    <p:extLst>
      <p:ext uri="{BB962C8B-B14F-4D97-AF65-F5344CB8AC3E}">
        <p14:creationId xmlns:p14="http://schemas.microsoft.com/office/powerpoint/2010/main" val="31118571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pic>
        <p:nvPicPr>
          <p:cNvPr id="1035" name="Google Shape;1035;p71"/>
          <p:cNvPicPr preferRelativeResize="0"/>
          <p:nvPr/>
        </p:nvPicPr>
        <p:blipFill rotWithShape="1">
          <a:blip r:embed="rId3"/>
          <a:srcRect t="7812" b="7851"/>
          <a:stretch/>
        </p:blipFill>
        <p:spPr>
          <a:xfrm>
            <a:off x="0" y="0"/>
            <a:ext cx="9144000" cy="5141125"/>
          </a:xfrm>
          <a:prstGeom prst="rect">
            <a:avLst/>
          </a:prstGeom>
          <a:noFill/>
          <a:ln>
            <a:noFill/>
          </a:ln>
        </p:spPr>
      </p:pic>
      <p:sp>
        <p:nvSpPr>
          <p:cNvPr id="18" name="Google Shape;432;p51">
            <a:extLst>
              <a:ext uri="{FF2B5EF4-FFF2-40B4-BE49-F238E27FC236}">
                <a16:creationId xmlns:a16="http://schemas.microsoft.com/office/drawing/2014/main" id="{1427FDB7-0625-44E5-9F8A-2C2B34B525E2}"/>
              </a:ext>
            </a:extLst>
          </p:cNvPr>
          <p:cNvSpPr/>
          <p:nvPr/>
        </p:nvSpPr>
        <p:spPr>
          <a:xfrm>
            <a:off x="0" y="0"/>
            <a:ext cx="9144000" cy="5181600"/>
          </a:xfrm>
          <a:prstGeom prst="rect">
            <a:avLst/>
          </a:prstGeom>
          <a:solidFill>
            <a:srgbClr val="000000">
              <a:alpha val="6000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6" name="Google Shape;1036;p71"/>
          <p:cNvSpPr/>
          <p:nvPr/>
        </p:nvSpPr>
        <p:spPr>
          <a:xfrm>
            <a:off x="2557500" y="2375"/>
            <a:ext cx="4029000" cy="4703100"/>
          </a:xfrm>
          <a:prstGeom prst="rect">
            <a:avLst/>
          </a:prstGeom>
          <a:solidFill>
            <a:schemeClr val="accent3">
              <a:lumMod val="20000"/>
              <a:lumOff val="8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041" name="Google Shape;1041;p71"/>
          <p:cNvSpPr txBox="1"/>
          <p:nvPr/>
        </p:nvSpPr>
        <p:spPr>
          <a:xfrm>
            <a:off x="2557500" y="488124"/>
            <a:ext cx="4029000" cy="9717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4E6E9A"/>
                </a:solidFill>
                <a:effectLst/>
                <a:uLnTx/>
                <a:uFillTx/>
                <a:latin typeface="Muli"/>
                <a:ea typeface="Muli"/>
                <a:cs typeface="Muli"/>
                <a:sym typeface="Muli"/>
              </a:rPr>
              <a:t>Thank You</a:t>
            </a:r>
            <a:endParaRPr kumimoji="0" sz="3600" b="0" i="0" u="none" strike="noStrike" kern="0" cap="none" spc="0" normalizeH="0" baseline="0" noProof="0" dirty="0">
              <a:ln>
                <a:noFill/>
              </a:ln>
              <a:solidFill>
                <a:srgbClr val="4E6E9A"/>
              </a:solidFill>
              <a:effectLst/>
              <a:uLnTx/>
              <a:uFillTx/>
              <a:latin typeface="Muli"/>
              <a:ea typeface="Muli"/>
              <a:cs typeface="Muli"/>
              <a:sym typeface="Muli"/>
            </a:endParaRPr>
          </a:p>
        </p:txBody>
      </p:sp>
      <p:grpSp>
        <p:nvGrpSpPr>
          <p:cNvPr id="1042" name="Google Shape;1042;p71"/>
          <p:cNvGrpSpPr/>
          <p:nvPr/>
        </p:nvGrpSpPr>
        <p:grpSpPr>
          <a:xfrm>
            <a:off x="4247137" y="1302037"/>
            <a:ext cx="649715" cy="69000"/>
            <a:chOff x="684763" y="3506750"/>
            <a:chExt cx="3536825" cy="69000"/>
          </a:xfrm>
        </p:grpSpPr>
        <p:sp>
          <p:nvSpPr>
            <p:cNvPr id="1043" name="Google Shape;1043;p71"/>
            <p:cNvSpPr/>
            <p:nvPr/>
          </p:nvSpPr>
          <p:spPr>
            <a:xfrm>
              <a:off x="1515450" y="3506750"/>
              <a:ext cx="1003800" cy="69000"/>
            </a:xfrm>
            <a:prstGeom prst="rect">
              <a:avLst/>
            </a:prstGeom>
            <a:solidFill>
              <a:srgbClr val="5477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4" name="Google Shape;1044;p71"/>
            <p:cNvSpPr/>
            <p:nvPr/>
          </p:nvSpPr>
          <p:spPr>
            <a:xfrm>
              <a:off x="684763" y="3506750"/>
              <a:ext cx="830700" cy="69000"/>
            </a:xfrm>
            <a:prstGeom prst="rect">
              <a:avLst/>
            </a:prstGeom>
            <a:solidFill>
              <a:srgbClr val="4E6E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5" name="Google Shape;1045;p71"/>
            <p:cNvSpPr/>
            <p:nvPr/>
          </p:nvSpPr>
          <p:spPr>
            <a:xfrm>
              <a:off x="3438288" y="3506750"/>
              <a:ext cx="783300" cy="69000"/>
            </a:xfrm>
            <a:prstGeom prst="rect">
              <a:avLst/>
            </a:prstGeom>
            <a:solidFill>
              <a:srgbClr val="648DC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6" name="Google Shape;1046;p71"/>
            <p:cNvSpPr/>
            <p:nvPr/>
          </p:nvSpPr>
          <p:spPr>
            <a:xfrm>
              <a:off x="2519144" y="3506750"/>
              <a:ext cx="918900" cy="69000"/>
            </a:xfrm>
            <a:prstGeom prst="rect">
              <a:avLst/>
            </a:prstGeom>
            <a:solidFill>
              <a:srgbClr val="5A7F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047" name="Google Shape;1047;p71"/>
          <p:cNvSpPr txBox="1"/>
          <p:nvPr/>
        </p:nvSpPr>
        <p:spPr>
          <a:xfrm>
            <a:off x="2757450" y="1464711"/>
            <a:ext cx="3629100" cy="2802725"/>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chemeClr val="tx1">
                    <a:lumMod val="75000"/>
                    <a:lumOff val="25000"/>
                  </a:schemeClr>
                </a:solidFill>
                <a:effectLst/>
                <a:uLnTx/>
                <a:uFillTx/>
                <a:latin typeface="Muli"/>
                <a:ea typeface="Muli"/>
                <a:cs typeface="Muli"/>
                <a:sym typeface="Muli"/>
              </a:rPr>
              <a:t>Questions?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chemeClr val="tx1">
                    <a:lumMod val="75000"/>
                    <a:lumOff val="25000"/>
                  </a:schemeClr>
                </a:solidFill>
                <a:effectLst/>
                <a:uLnTx/>
                <a:uFillTx/>
                <a:latin typeface="Muli"/>
                <a:ea typeface="Muli"/>
                <a:cs typeface="Muli"/>
                <a:sym typeface="Muli"/>
              </a:rPr>
              <a:t>+1 303 499 2544</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chemeClr val="tx1">
                    <a:lumMod val="75000"/>
                    <a:lumOff val="25000"/>
                  </a:schemeClr>
                </a:solidFill>
                <a:effectLst/>
                <a:uLnTx/>
                <a:uFillTx/>
                <a:latin typeface="Muli"/>
                <a:ea typeface="Muli"/>
                <a:cs typeface="Muli"/>
                <a:sym typeface="Muli"/>
                <a:hlinkClick r:id="rId4">
                  <a:extLst>
                    <a:ext uri="{A12FA001-AC4F-418D-AE19-62706E023703}">
                      <ahyp:hlinkClr xmlns:ahyp="http://schemas.microsoft.com/office/drawing/2018/hyperlinkcolor" val="tx"/>
                    </a:ext>
                  </a:extLst>
                </a:hlinkClick>
              </a:rPr>
              <a:t>sales@windward.net</a:t>
            </a:r>
            <a:endParaRPr kumimoji="0" lang="en-US" sz="1200" b="0" i="0" u="none" strike="noStrike" kern="0" cap="none" spc="0" normalizeH="0" baseline="0" noProof="0" dirty="0">
              <a:ln>
                <a:noFill/>
              </a:ln>
              <a:solidFill>
                <a:schemeClr val="tx1">
                  <a:lumMod val="75000"/>
                  <a:lumOff val="25000"/>
                </a:schemeClr>
              </a:solidFill>
              <a:effectLst/>
              <a:uLnTx/>
              <a:uFillTx/>
              <a:latin typeface="Muli"/>
              <a:ea typeface="Muli"/>
              <a:cs typeface="Muli"/>
              <a:sym typeface="Mul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dirty="0">
              <a:ln>
                <a:noFill/>
              </a:ln>
              <a:solidFill>
                <a:schemeClr val="tx1">
                  <a:lumMod val="75000"/>
                  <a:lumOff val="25000"/>
                </a:schemeClr>
              </a:solidFill>
              <a:effectLst/>
              <a:uLnTx/>
              <a:uFillTx/>
              <a:latin typeface="Muli"/>
              <a:ea typeface="Muli"/>
              <a:cs typeface="Muli"/>
              <a:sym typeface="Mul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chemeClr val="tx1">
                    <a:lumMod val="75000"/>
                    <a:lumOff val="25000"/>
                  </a:schemeClr>
                </a:solidFill>
                <a:effectLst/>
                <a:uLnTx/>
                <a:uFillTx/>
                <a:latin typeface="Muli"/>
                <a:ea typeface="Muli"/>
                <a:cs typeface="Muli"/>
                <a:sym typeface="Muli"/>
              </a:rPr>
              <a:t>Resources</a:t>
            </a:r>
          </a:p>
          <a:p>
            <a:pPr marL="0" marR="0" lvl="1"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chemeClr val="tx1">
                    <a:lumMod val="75000"/>
                    <a:lumOff val="25000"/>
                  </a:schemeClr>
                </a:solidFill>
                <a:effectLst/>
                <a:uLnTx/>
                <a:uFillTx/>
                <a:latin typeface="Muli" panose="020B0604020202020204" charset="0"/>
                <a:cs typeface="Arial"/>
                <a:sym typeface="Arial"/>
                <a:hlinkClick r:id="rId5">
                  <a:extLst>
                    <a:ext uri="{A12FA001-AC4F-418D-AE19-62706E023703}">
                      <ahyp:hlinkClr xmlns:ahyp="http://schemas.microsoft.com/office/drawing/2018/hyperlinkcolor" val="tx"/>
                    </a:ext>
                  </a:extLst>
                </a:hlinkClick>
              </a:rPr>
              <a:t>Windward Studios website</a:t>
            </a:r>
            <a:endParaRPr kumimoji="0" lang="en-US" sz="1200" b="0" i="0" u="none" strike="noStrike" kern="0" cap="none" spc="0" normalizeH="0" baseline="0" noProof="0" dirty="0">
              <a:ln>
                <a:noFill/>
              </a:ln>
              <a:solidFill>
                <a:schemeClr val="tx1">
                  <a:lumMod val="75000"/>
                  <a:lumOff val="25000"/>
                </a:schemeClr>
              </a:solidFill>
              <a:effectLst/>
              <a:uLnTx/>
              <a:uFillTx/>
              <a:latin typeface="Muli" panose="020B0604020202020204" charset="0"/>
              <a:cs typeface="Arial"/>
              <a:sym typeface="Arial"/>
            </a:endParaRPr>
          </a:p>
          <a:p>
            <a:pPr marL="0" marR="0" lvl="1"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chemeClr val="tx1">
                    <a:lumMod val="75000"/>
                    <a:lumOff val="25000"/>
                  </a:schemeClr>
                </a:solidFill>
                <a:effectLst/>
                <a:uLnTx/>
                <a:uFillTx/>
                <a:latin typeface="Muli" panose="020B0604020202020204" charset="0"/>
                <a:cs typeface="Arial"/>
                <a:sym typeface="Arial"/>
                <a:hlinkClick r:id="rId6">
                  <a:extLst>
                    <a:ext uri="{A12FA001-AC4F-418D-AE19-62706E023703}">
                      <ahyp:hlinkClr xmlns:ahyp="http://schemas.microsoft.com/office/drawing/2018/hyperlinkcolor" val="tx"/>
                    </a:ext>
                  </a:extLst>
                </a:hlinkClick>
              </a:rPr>
              <a:t>A Guide to Evaluating </a:t>
            </a:r>
            <a:r>
              <a:rPr kumimoji="0" lang="en-US" sz="1200" b="0" i="0" u="none" strike="noStrike" kern="0" cap="none" spc="0" normalizeH="0" baseline="0" noProof="0" dirty="0" err="1">
                <a:ln>
                  <a:noFill/>
                </a:ln>
                <a:solidFill>
                  <a:schemeClr val="tx1">
                    <a:lumMod val="75000"/>
                    <a:lumOff val="25000"/>
                  </a:schemeClr>
                </a:solidFill>
                <a:effectLst/>
                <a:uLnTx/>
                <a:uFillTx/>
                <a:latin typeface="Muli" panose="020B0604020202020204" charset="0"/>
                <a:cs typeface="Arial"/>
                <a:sym typeface="Arial"/>
                <a:hlinkClick r:id="rId6">
                  <a:extLst>
                    <a:ext uri="{A12FA001-AC4F-418D-AE19-62706E023703}">
                      <ahyp:hlinkClr xmlns:ahyp="http://schemas.microsoft.com/office/drawing/2018/hyperlinkcolor" val="tx"/>
                    </a:ext>
                  </a:extLst>
                </a:hlinkClick>
              </a:rPr>
              <a:t>DocGen</a:t>
            </a:r>
            <a:r>
              <a:rPr kumimoji="0" lang="en-US" sz="1200" b="0" i="0" u="none" strike="noStrike" kern="0" cap="none" spc="0" normalizeH="0" baseline="0" noProof="0" dirty="0">
                <a:ln>
                  <a:noFill/>
                </a:ln>
                <a:solidFill>
                  <a:schemeClr val="tx1">
                    <a:lumMod val="75000"/>
                    <a:lumOff val="25000"/>
                  </a:schemeClr>
                </a:solidFill>
                <a:effectLst/>
                <a:uLnTx/>
                <a:uFillTx/>
                <a:latin typeface="Muli" panose="020B0604020202020204" charset="0"/>
                <a:cs typeface="Arial"/>
                <a:sym typeface="Arial"/>
                <a:hlinkClick r:id="rId6">
                  <a:extLst>
                    <a:ext uri="{A12FA001-AC4F-418D-AE19-62706E023703}">
                      <ahyp:hlinkClr xmlns:ahyp="http://schemas.microsoft.com/office/drawing/2018/hyperlinkcolor" val="tx"/>
                    </a:ext>
                  </a:extLst>
                </a:hlinkClick>
              </a:rPr>
              <a:t> Products</a:t>
            </a:r>
            <a:endParaRPr kumimoji="0" lang="en-US" sz="1200" b="0" i="0" u="none" strike="noStrike" kern="0" cap="none" spc="0" normalizeH="0" baseline="0" noProof="0" dirty="0">
              <a:ln>
                <a:noFill/>
              </a:ln>
              <a:solidFill>
                <a:schemeClr val="tx1">
                  <a:lumMod val="75000"/>
                  <a:lumOff val="25000"/>
                </a:schemeClr>
              </a:solidFill>
              <a:effectLst/>
              <a:uLnTx/>
              <a:uFillTx/>
              <a:latin typeface="Muli" panose="020B0604020202020204" charset="0"/>
              <a:cs typeface="Arial"/>
              <a:sym typeface="Arial"/>
            </a:endParaRPr>
          </a:p>
          <a:p>
            <a:pPr marL="0" marR="0" lvl="1"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chemeClr val="tx1">
                    <a:lumMod val="75000"/>
                    <a:lumOff val="25000"/>
                  </a:schemeClr>
                </a:solidFill>
                <a:effectLst/>
                <a:uLnTx/>
                <a:uFillTx/>
                <a:latin typeface="Muli" panose="020B0604020202020204" charset="0"/>
                <a:cs typeface="Arial"/>
                <a:sym typeface="Arial"/>
                <a:hlinkClick r:id="rId7">
                  <a:extLst>
                    <a:ext uri="{A12FA001-AC4F-418D-AE19-62706E023703}">
                      <ahyp:hlinkClr xmlns:ahyp="http://schemas.microsoft.com/office/drawing/2018/hyperlinkcolor" val="tx"/>
                    </a:ext>
                  </a:extLst>
                </a:hlinkClick>
              </a:rPr>
              <a:t>3rd party reviews of Windward vs. </a:t>
            </a:r>
            <a:r>
              <a:rPr kumimoji="0" lang="en-US" sz="1200" b="0" i="0" u="none" strike="noStrike" kern="0" cap="none" spc="0" normalizeH="0" baseline="0" noProof="0" dirty="0" err="1">
                <a:ln>
                  <a:noFill/>
                </a:ln>
                <a:solidFill>
                  <a:schemeClr val="tx1">
                    <a:lumMod val="75000"/>
                    <a:lumOff val="25000"/>
                  </a:schemeClr>
                </a:solidFill>
                <a:effectLst/>
                <a:uLnTx/>
                <a:uFillTx/>
                <a:latin typeface="Muli" panose="020B0604020202020204" charset="0"/>
                <a:cs typeface="Arial"/>
                <a:sym typeface="Arial"/>
                <a:hlinkClick r:id="rId7">
                  <a:extLst>
                    <a:ext uri="{A12FA001-AC4F-418D-AE19-62706E023703}">
                      <ahyp:hlinkClr xmlns:ahyp="http://schemas.microsoft.com/office/drawing/2018/hyperlinkcolor" val="tx"/>
                    </a:ext>
                  </a:extLst>
                </a:hlinkClick>
              </a:rPr>
              <a:t>Ecrion</a:t>
            </a:r>
            <a:endParaRPr kumimoji="0" lang="en-US" sz="1200" b="0" i="0" u="none" strike="noStrike" kern="0" cap="none" spc="0" normalizeH="0" baseline="0" noProof="0" dirty="0">
              <a:ln>
                <a:noFill/>
              </a:ln>
              <a:solidFill>
                <a:schemeClr val="tx1">
                  <a:lumMod val="75000"/>
                  <a:lumOff val="25000"/>
                </a:schemeClr>
              </a:solidFill>
              <a:effectLst/>
              <a:uLnTx/>
              <a:uFillTx/>
              <a:latin typeface="Muli" panose="020B060402020202020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dirty="0">
              <a:ln>
                <a:noFill/>
              </a:ln>
              <a:solidFill>
                <a:schemeClr val="tx1">
                  <a:lumMod val="75000"/>
                  <a:lumOff val="25000"/>
                </a:schemeClr>
              </a:solidFill>
              <a:effectLst/>
              <a:uLnTx/>
              <a:uFillTx/>
              <a:latin typeface="Muli"/>
              <a:ea typeface="Muli"/>
              <a:cs typeface="Muli"/>
              <a:sym typeface="Mul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chemeClr val="tx1">
                    <a:lumMod val="75000"/>
                    <a:lumOff val="25000"/>
                  </a:schemeClr>
                </a:solidFill>
                <a:effectLst/>
                <a:uLnTx/>
                <a:uFillTx/>
                <a:latin typeface="Muli"/>
                <a:ea typeface="Muli"/>
                <a:cs typeface="Muli"/>
                <a:sym typeface="Muli"/>
              </a:rPr>
              <a:t>Next Step</a:t>
            </a:r>
          </a:p>
          <a:p>
            <a:pPr marL="0" marR="0" lvl="1"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chemeClr val="tx1">
                    <a:lumMod val="75000"/>
                    <a:lumOff val="25000"/>
                  </a:schemeClr>
                </a:solidFill>
                <a:effectLst/>
                <a:uLnTx/>
                <a:uFillTx/>
                <a:latin typeface="Muli" panose="020B0604020202020204" charset="0"/>
                <a:cs typeface="Arial"/>
                <a:sym typeface="Arial"/>
              </a:rPr>
              <a:t>Download &amp; evaluate </a:t>
            </a:r>
            <a:r>
              <a:rPr kumimoji="0" lang="en-US" sz="1200" b="0" i="0" u="none" strike="noStrike" kern="0" cap="none" spc="0" normalizeH="0" baseline="0" noProof="0" dirty="0">
                <a:ln>
                  <a:noFill/>
                </a:ln>
                <a:solidFill>
                  <a:schemeClr val="tx1">
                    <a:lumMod val="75000"/>
                    <a:lumOff val="25000"/>
                  </a:schemeClr>
                </a:solidFill>
                <a:effectLst/>
                <a:uLnTx/>
                <a:uFillTx/>
                <a:latin typeface="Muli" panose="020B0604020202020204" charset="0"/>
                <a:cs typeface="Arial"/>
                <a:sym typeface="Arial"/>
                <a:hlinkClick r:id="rId8">
                  <a:extLst>
                    <a:ext uri="{A12FA001-AC4F-418D-AE19-62706E023703}">
                      <ahyp:hlinkClr xmlns:ahyp="http://schemas.microsoft.com/office/drawing/2018/hyperlinkcolor" val="tx"/>
                    </a:ext>
                  </a:extLst>
                </a:hlinkClick>
              </a:rPr>
              <a:t>the Windward Trial</a:t>
            </a:r>
            <a:endParaRPr kumimoji="0" lang="en-US" sz="1200" b="0" i="0" u="none" strike="noStrike" kern="0" cap="none" spc="0" normalizeH="0" baseline="0" noProof="0" dirty="0">
              <a:ln>
                <a:noFill/>
              </a:ln>
              <a:solidFill>
                <a:schemeClr val="tx1">
                  <a:lumMod val="75000"/>
                  <a:lumOff val="25000"/>
                </a:schemeClr>
              </a:solidFill>
              <a:effectLst/>
              <a:uLnTx/>
              <a:uFillTx/>
              <a:latin typeface="Muli" panose="020B0604020202020204" charset="0"/>
              <a:cs typeface="Arial"/>
              <a:sym typeface="Arial"/>
            </a:endParaRPr>
          </a:p>
        </p:txBody>
      </p:sp>
      <p:pic>
        <p:nvPicPr>
          <p:cNvPr id="15" name="Picture 14">
            <a:extLst>
              <a:ext uri="{FF2B5EF4-FFF2-40B4-BE49-F238E27FC236}">
                <a16:creationId xmlns:a16="http://schemas.microsoft.com/office/drawing/2014/main" id="{AA5A63D9-DC85-4E37-B5CB-7D3C6950BB9D}"/>
              </a:ext>
            </a:extLst>
          </p:cNvPr>
          <p:cNvPicPr>
            <a:picLocks noChangeAspect="1"/>
          </p:cNvPicPr>
          <p:nvPr/>
        </p:nvPicPr>
        <p:blipFill>
          <a:blip r:embed="rId9"/>
          <a:stretch>
            <a:fillRect/>
          </a:stretch>
        </p:blipFill>
        <p:spPr>
          <a:xfrm>
            <a:off x="7479487" y="4566199"/>
            <a:ext cx="1375367" cy="194035"/>
          </a:xfrm>
          <a:prstGeom prst="rect">
            <a:avLst/>
          </a:prstGeom>
        </p:spPr>
      </p:pic>
      <p:pic>
        <p:nvPicPr>
          <p:cNvPr id="13" name="Picture 12">
            <a:extLst>
              <a:ext uri="{FF2B5EF4-FFF2-40B4-BE49-F238E27FC236}">
                <a16:creationId xmlns:a16="http://schemas.microsoft.com/office/drawing/2014/main" id="{C6724095-D5B2-4FF7-A7DD-933721ABE2E1}"/>
              </a:ext>
            </a:extLst>
          </p:cNvPr>
          <p:cNvPicPr>
            <a:picLocks noChangeAspect="1"/>
          </p:cNvPicPr>
          <p:nvPr/>
        </p:nvPicPr>
        <p:blipFill>
          <a:blip r:embed="rId10"/>
          <a:stretch>
            <a:fillRect/>
          </a:stretch>
        </p:blipFill>
        <p:spPr>
          <a:xfrm>
            <a:off x="4409556" y="184761"/>
            <a:ext cx="349114" cy="34911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5" name="Google Shape;464;p52">
            <a:extLst>
              <a:ext uri="{FF2B5EF4-FFF2-40B4-BE49-F238E27FC236}">
                <a16:creationId xmlns:a16="http://schemas.microsoft.com/office/drawing/2014/main" id="{C5286C17-765B-47BA-8B36-CA7CF8BD2395}"/>
              </a:ext>
            </a:extLst>
          </p:cNvPr>
          <p:cNvSpPr/>
          <p:nvPr/>
        </p:nvSpPr>
        <p:spPr>
          <a:xfrm>
            <a:off x="674575" y="1512705"/>
            <a:ext cx="1320600" cy="1320600"/>
          </a:xfrm>
          <a:prstGeom prst="ellipse">
            <a:avLst/>
          </a:prstGeom>
          <a:solidFill>
            <a:srgbClr val="595959">
              <a:alpha val="14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Muli"/>
              <a:ea typeface="Muli"/>
              <a:cs typeface="Muli"/>
              <a:sym typeface="Muli"/>
            </a:endParaRPr>
          </a:p>
        </p:txBody>
      </p:sp>
      <p:sp>
        <p:nvSpPr>
          <p:cNvPr id="447" name="Google Shape;447;p52"/>
          <p:cNvSpPr txBox="1">
            <a:spLocks noGrp="1"/>
          </p:cNvSpPr>
          <p:nvPr>
            <p:ph type="title"/>
          </p:nvPr>
        </p:nvSpPr>
        <p:spPr>
          <a:xfrm>
            <a:off x="370483" y="445025"/>
            <a:ext cx="8460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Saving Time &amp; Money</a:t>
            </a:r>
            <a:endParaRPr dirty="0"/>
          </a:p>
        </p:txBody>
      </p:sp>
      <p:sp>
        <p:nvSpPr>
          <p:cNvPr id="451" name="Google Shape;451;p52"/>
          <p:cNvSpPr/>
          <p:nvPr/>
        </p:nvSpPr>
        <p:spPr>
          <a:xfrm>
            <a:off x="682550" y="1512696"/>
            <a:ext cx="1261500" cy="1261500"/>
          </a:xfrm>
          <a:prstGeom prst="ellipse">
            <a:avLst/>
          </a:prstGeom>
          <a:solidFill>
            <a:srgbClr val="6D86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dirty="0">
              <a:latin typeface="Muli"/>
              <a:ea typeface="Muli"/>
              <a:cs typeface="Muli"/>
              <a:sym typeface="Muli"/>
            </a:endParaRPr>
          </a:p>
        </p:txBody>
      </p:sp>
      <p:sp>
        <p:nvSpPr>
          <p:cNvPr id="453" name="Google Shape;453;p52"/>
          <p:cNvSpPr/>
          <p:nvPr/>
        </p:nvSpPr>
        <p:spPr>
          <a:xfrm>
            <a:off x="369520" y="3111629"/>
            <a:ext cx="2020934" cy="478629"/>
          </a:xfrm>
          <a:prstGeom prst="rect">
            <a:avLst/>
          </a:prstGeom>
          <a:solidFill>
            <a:srgbClr val="4E6E9A">
              <a:alpha val="803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200">
              <a:latin typeface="Muli"/>
              <a:ea typeface="Muli"/>
              <a:cs typeface="Muli"/>
              <a:sym typeface="Muli"/>
            </a:endParaRPr>
          </a:p>
        </p:txBody>
      </p:sp>
      <p:sp>
        <p:nvSpPr>
          <p:cNvPr id="454" name="Google Shape;454;p52"/>
          <p:cNvSpPr txBox="1"/>
          <p:nvPr/>
        </p:nvSpPr>
        <p:spPr>
          <a:xfrm>
            <a:off x="353230" y="3111628"/>
            <a:ext cx="2020935" cy="478629"/>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dirty="0">
                <a:solidFill>
                  <a:srgbClr val="FFFFFF"/>
                </a:solidFill>
                <a:latin typeface="Muli"/>
                <a:ea typeface="Muli"/>
                <a:cs typeface="Muli"/>
                <a:sym typeface="Muli"/>
              </a:rPr>
              <a:t>Create Templates in </a:t>
            </a:r>
          </a:p>
          <a:p>
            <a:pPr marL="0" lvl="0" indent="0" algn="ctr" rtl="0">
              <a:spcBef>
                <a:spcPts val="0"/>
              </a:spcBef>
              <a:spcAft>
                <a:spcPts val="0"/>
              </a:spcAft>
              <a:buNone/>
            </a:pPr>
            <a:r>
              <a:rPr lang="en-US" sz="1200" dirty="0">
                <a:solidFill>
                  <a:srgbClr val="FFFFFF"/>
                </a:solidFill>
                <a:latin typeface="Muli"/>
                <a:ea typeface="Muli"/>
                <a:cs typeface="Muli"/>
                <a:sym typeface="Muli"/>
              </a:rPr>
              <a:t>MS Word</a:t>
            </a:r>
            <a:endParaRPr sz="1200" dirty="0">
              <a:solidFill>
                <a:srgbClr val="FFFFFF"/>
              </a:solidFill>
              <a:latin typeface="Muli"/>
              <a:ea typeface="Muli"/>
              <a:cs typeface="Muli"/>
              <a:sym typeface="Muli"/>
            </a:endParaRPr>
          </a:p>
        </p:txBody>
      </p:sp>
      <p:sp>
        <p:nvSpPr>
          <p:cNvPr id="455" name="Google Shape;455;p52"/>
          <p:cNvSpPr txBox="1"/>
          <p:nvPr/>
        </p:nvSpPr>
        <p:spPr>
          <a:xfrm>
            <a:off x="353229" y="3649368"/>
            <a:ext cx="2037225" cy="548700"/>
          </a:xfrm>
          <a:prstGeom prst="rect">
            <a:avLst/>
          </a:prstGeom>
          <a:noFill/>
          <a:ln>
            <a:noFill/>
          </a:ln>
        </p:spPr>
        <p:txBody>
          <a:bodyPr spcFirstLastPara="1" wrap="square" lIns="91425" tIns="91425" rIns="91425" bIns="91425" anchor="t" anchorCtr="0">
            <a:noAutofit/>
          </a:bodyPr>
          <a:lstStyle/>
          <a:p>
            <a:pPr marL="171450" lvl="0" indent="-171450" algn="ctr" rtl="0">
              <a:spcBef>
                <a:spcPts val="0"/>
              </a:spcBef>
              <a:spcAft>
                <a:spcPts val="0"/>
              </a:spcAft>
              <a:buFont typeface="Arial" panose="020B0604020202020204" pitchFamily="34" charset="0"/>
              <a:buChar char="•"/>
            </a:pPr>
            <a:r>
              <a:rPr lang="en-US" sz="1000" dirty="0">
                <a:solidFill>
                  <a:srgbClr val="999999"/>
                </a:solidFill>
                <a:latin typeface="Muli"/>
                <a:ea typeface="Muli"/>
                <a:cs typeface="Muli"/>
                <a:sym typeface="Muli"/>
              </a:rPr>
              <a:t>Create your template in Word, Excel, or PowerPoint</a:t>
            </a:r>
          </a:p>
          <a:p>
            <a:pPr marL="171450" lvl="0" indent="-171450" algn="ctr" rtl="0">
              <a:spcBef>
                <a:spcPts val="0"/>
              </a:spcBef>
              <a:spcAft>
                <a:spcPts val="0"/>
              </a:spcAft>
              <a:buFont typeface="Arial" panose="020B0604020202020204" pitchFamily="34" charset="0"/>
              <a:buChar char="•"/>
            </a:pPr>
            <a:r>
              <a:rPr lang="en-US" sz="1000" dirty="0">
                <a:solidFill>
                  <a:srgbClr val="999999"/>
                </a:solidFill>
                <a:latin typeface="Muli"/>
                <a:ea typeface="Muli"/>
                <a:cs typeface="Muli"/>
                <a:sym typeface="Muli"/>
              </a:rPr>
              <a:t>More functionality than </a:t>
            </a:r>
            <a:r>
              <a:rPr lang="en-US" sz="1000" dirty="0" err="1">
                <a:solidFill>
                  <a:srgbClr val="999999"/>
                </a:solidFill>
                <a:latin typeface="Muli"/>
                <a:ea typeface="Muli"/>
                <a:cs typeface="Muli"/>
                <a:sym typeface="Muli"/>
              </a:rPr>
              <a:t>Ecrion</a:t>
            </a:r>
            <a:r>
              <a:rPr lang="en-US" sz="1000" dirty="0">
                <a:solidFill>
                  <a:srgbClr val="999999"/>
                </a:solidFill>
                <a:latin typeface="Muli"/>
                <a:ea typeface="Muli"/>
                <a:cs typeface="Muli"/>
                <a:sym typeface="Muli"/>
              </a:rPr>
              <a:t> Publisher</a:t>
            </a:r>
            <a:endParaRPr sz="900" dirty="0">
              <a:latin typeface="Muli"/>
              <a:ea typeface="Muli"/>
              <a:cs typeface="Muli"/>
              <a:sym typeface="Muli"/>
            </a:endParaRPr>
          </a:p>
        </p:txBody>
      </p:sp>
      <p:sp>
        <p:nvSpPr>
          <p:cNvPr id="464" name="Google Shape;464;p52"/>
          <p:cNvSpPr/>
          <p:nvPr/>
        </p:nvSpPr>
        <p:spPr>
          <a:xfrm>
            <a:off x="3864879" y="1512705"/>
            <a:ext cx="1320600" cy="1320600"/>
          </a:xfrm>
          <a:prstGeom prst="ellipse">
            <a:avLst/>
          </a:prstGeom>
          <a:solidFill>
            <a:srgbClr val="595959">
              <a:alpha val="14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Muli"/>
              <a:ea typeface="Muli"/>
              <a:cs typeface="Muli"/>
              <a:sym typeface="Muli"/>
            </a:endParaRPr>
          </a:p>
        </p:txBody>
      </p:sp>
      <p:sp>
        <p:nvSpPr>
          <p:cNvPr id="465" name="Google Shape;465;p52"/>
          <p:cNvSpPr/>
          <p:nvPr/>
        </p:nvSpPr>
        <p:spPr>
          <a:xfrm>
            <a:off x="3874181" y="1512696"/>
            <a:ext cx="1261500" cy="1261500"/>
          </a:xfrm>
          <a:prstGeom prst="ellipse">
            <a:avLst/>
          </a:prstGeom>
          <a:solidFill>
            <a:srgbClr val="4E6E9A">
              <a:alpha val="803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200">
              <a:latin typeface="Muli"/>
              <a:ea typeface="Muli"/>
              <a:cs typeface="Muli"/>
              <a:sym typeface="Muli"/>
            </a:endParaRPr>
          </a:p>
        </p:txBody>
      </p:sp>
      <p:sp>
        <p:nvSpPr>
          <p:cNvPr id="466" name="Google Shape;466;p52"/>
          <p:cNvSpPr/>
          <p:nvPr/>
        </p:nvSpPr>
        <p:spPr>
          <a:xfrm>
            <a:off x="4138930" y="1768155"/>
            <a:ext cx="732000" cy="713100"/>
          </a:xfrm>
          <a:custGeom>
            <a:avLst/>
            <a:gdLst/>
            <a:ahLst/>
            <a:cxnLst/>
            <a:rect l="l" t="t" r="r" b="b"/>
            <a:pathLst>
              <a:path w="120000" h="120000" extrusionOk="0">
                <a:moveTo>
                  <a:pt x="60000" y="43777"/>
                </a:moveTo>
                <a:cubicBezTo>
                  <a:pt x="51014" y="43777"/>
                  <a:pt x="43671" y="51138"/>
                  <a:pt x="43671" y="60145"/>
                </a:cubicBezTo>
                <a:cubicBezTo>
                  <a:pt x="43671" y="69152"/>
                  <a:pt x="51014" y="76513"/>
                  <a:pt x="60000" y="76513"/>
                </a:cubicBezTo>
                <a:cubicBezTo>
                  <a:pt x="68985" y="76513"/>
                  <a:pt x="76328" y="69152"/>
                  <a:pt x="76328" y="60145"/>
                </a:cubicBezTo>
                <a:cubicBezTo>
                  <a:pt x="76328" y="51138"/>
                  <a:pt x="68985" y="43777"/>
                  <a:pt x="60000" y="43777"/>
                </a:cubicBezTo>
                <a:close/>
                <a:moveTo>
                  <a:pt x="60000" y="71089"/>
                </a:moveTo>
                <a:cubicBezTo>
                  <a:pt x="54009" y="71089"/>
                  <a:pt x="49082" y="66150"/>
                  <a:pt x="49082" y="60145"/>
                </a:cubicBezTo>
                <a:cubicBezTo>
                  <a:pt x="49082" y="54140"/>
                  <a:pt x="54009" y="49200"/>
                  <a:pt x="60000" y="49200"/>
                </a:cubicBezTo>
                <a:cubicBezTo>
                  <a:pt x="65990" y="49200"/>
                  <a:pt x="70917" y="54140"/>
                  <a:pt x="70917" y="60145"/>
                </a:cubicBezTo>
                <a:cubicBezTo>
                  <a:pt x="70917" y="66150"/>
                  <a:pt x="65990" y="71089"/>
                  <a:pt x="60000" y="71089"/>
                </a:cubicBezTo>
                <a:close/>
                <a:moveTo>
                  <a:pt x="60000" y="21888"/>
                </a:moveTo>
                <a:cubicBezTo>
                  <a:pt x="39033" y="21888"/>
                  <a:pt x="21835" y="39128"/>
                  <a:pt x="21835" y="60145"/>
                </a:cubicBezTo>
                <a:cubicBezTo>
                  <a:pt x="21835" y="81162"/>
                  <a:pt x="39033" y="98401"/>
                  <a:pt x="60000" y="98401"/>
                </a:cubicBezTo>
                <a:cubicBezTo>
                  <a:pt x="80966" y="98401"/>
                  <a:pt x="98164" y="81162"/>
                  <a:pt x="98164" y="60145"/>
                </a:cubicBezTo>
                <a:cubicBezTo>
                  <a:pt x="98164" y="39128"/>
                  <a:pt x="80966" y="21888"/>
                  <a:pt x="60000" y="21888"/>
                </a:cubicBezTo>
                <a:close/>
                <a:moveTo>
                  <a:pt x="60000" y="92978"/>
                </a:moveTo>
                <a:cubicBezTo>
                  <a:pt x="42028" y="92978"/>
                  <a:pt x="27246" y="78159"/>
                  <a:pt x="27246" y="60145"/>
                </a:cubicBezTo>
                <a:cubicBezTo>
                  <a:pt x="27246" y="42130"/>
                  <a:pt x="42028" y="27312"/>
                  <a:pt x="60000" y="27312"/>
                </a:cubicBezTo>
                <a:cubicBezTo>
                  <a:pt x="77971" y="27312"/>
                  <a:pt x="92753" y="42130"/>
                  <a:pt x="92753" y="60145"/>
                </a:cubicBezTo>
                <a:cubicBezTo>
                  <a:pt x="92753" y="78159"/>
                  <a:pt x="77971" y="92978"/>
                  <a:pt x="60000" y="92978"/>
                </a:cubicBezTo>
                <a:close/>
                <a:moveTo>
                  <a:pt x="101449" y="103341"/>
                </a:moveTo>
                <a:cubicBezTo>
                  <a:pt x="112946" y="92397"/>
                  <a:pt x="120000" y="77094"/>
                  <a:pt x="120000" y="60145"/>
                </a:cubicBezTo>
                <a:cubicBezTo>
                  <a:pt x="120000" y="26828"/>
                  <a:pt x="93236" y="0"/>
                  <a:pt x="60000" y="0"/>
                </a:cubicBezTo>
                <a:cubicBezTo>
                  <a:pt x="26763" y="0"/>
                  <a:pt x="0" y="26828"/>
                  <a:pt x="0" y="60145"/>
                </a:cubicBezTo>
                <a:cubicBezTo>
                  <a:pt x="0" y="77094"/>
                  <a:pt x="7149" y="92397"/>
                  <a:pt x="18550" y="103341"/>
                </a:cubicBezTo>
                <a:lnTo>
                  <a:pt x="11787" y="115351"/>
                </a:lnTo>
                <a:cubicBezTo>
                  <a:pt x="11207" y="115932"/>
                  <a:pt x="10917" y="116416"/>
                  <a:pt x="10917" y="117288"/>
                </a:cubicBezTo>
                <a:cubicBezTo>
                  <a:pt x="10917" y="118934"/>
                  <a:pt x="11980" y="120000"/>
                  <a:pt x="13623" y="120000"/>
                </a:cubicBezTo>
                <a:cubicBezTo>
                  <a:pt x="14492" y="120000"/>
                  <a:pt x="14975" y="119709"/>
                  <a:pt x="15555" y="119225"/>
                </a:cubicBezTo>
                <a:cubicBezTo>
                  <a:pt x="15845" y="118934"/>
                  <a:pt x="16135" y="118353"/>
                  <a:pt x="16135" y="118062"/>
                </a:cubicBezTo>
                <a:lnTo>
                  <a:pt x="22415" y="106924"/>
                </a:lnTo>
                <a:cubicBezTo>
                  <a:pt x="32753" y="115060"/>
                  <a:pt x="45603" y="120000"/>
                  <a:pt x="60000" y="120000"/>
                </a:cubicBezTo>
                <a:cubicBezTo>
                  <a:pt x="74202" y="120000"/>
                  <a:pt x="87246" y="115060"/>
                  <a:pt x="97681" y="106924"/>
                </a:cubicBezTo>
                <a:lnTo>
                  <a:pt x="103864" y="118062"/>
                </a:lnTo>
                <a:cubicBezTo>
                  <a:pt x="104154" y="119225"/>
                  <a:pt x="105314" y="120000"/>
                  <a:pt x="106376" y="120000"/>
                </a:cubicBezTo>
                <a:cubicBezTo>
                  <a:pt x="108019" y="120000"/>
                  <a:pt x="109082" y="118934"/>
                  <a:pt x="109082" y="117288"/>
                </a:cubicBezTo>
                <a:cubicBezTo>
                  <a:pt x="109082" y="116416"/>
                  <a:pt x="108792" y="115932"/>
                  <a:pt x="108309" y="115351"/>
                </a:cubicBezTo>
                <a:lnTo>
                  <a:pt x="101449" y="103341"/>
                </a:lnTo>
                <a:close/>
                <a:moveTo>
                  <a:pt x="60000" y="114769"/>
                </a:moveTo>
                <a:cubicBezTo>
                  <a:pt x="30048" y="114769"/>
                  <a:pt x="5507" y="90169"/>
                  <a:pt x="5507" y="60145"/>
                </a:cubicBezTo>
                <a:cubicBezTo>
                  <a:pt x="5507" y="30121"/>
                  <a:pt x="30048" y="5520"/>
                  <a:pt x="60000" y="5520"/>
                </a:cubicBezTo>
                <a:cubicBezTo>
                  <a:pt x="90048" y="5520"/>
                  <a:pt x="114589" y="30121"/>
                  <a:pt x="114589" y="60145"/>
                </a:cubicBezTo>
                <a:cubicBezTo>
                  <a:pt x="114589" y="90169"/>
                  <a:pt x="90048" y="114769"/>
                  <a:pt x="60000" y="114769"/>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600">
              <a:solidFill>
                <a:srgbClr val="000000"/>
              </a:solidFill>
              <a:latin typeface="Muli"/>
              <a:ea typeface="Muli"/>
              <a:cs typeface="Muli"/>
              <a:sym typeface="Muli"/>
            </a:endParaRPr>
          </a:p>
        </p:txBody>
      </p:sp>
      <p:sp>
        <p:nvSpPr>
          <p:cNvPr id="467" name="Google Shape;467;p52"/>
          <p:cNvSpPr/>
          <p:nvPr/>
        </p:nvSpPr>
        <p:spPr>
          <a:xfrm>
            <a:off x="3550287" y="3111629"/>
            <a:ext cx="2020934" cy="478629"/>
          </a:xfrm>
          <a:prstGeom prst="rect">
            <a:avLst/>
          </a:prstGeom>
          <a:solidFill>
            <a:srgbClr val="4E6E9A">
              <a:alpha val="803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200" dirty="0">
              <a:latin typeface="Muli"/>
              <a:ea typeface="Muli"/>
              <a:cs typeface="Muli"/>
              <a:sym typeface="Muli"/>
            </a:endParaRPr>
          </a:p>
        </p:txBody>
      </p:sp>
      <p:sp>
        <p:nvSpPr>
          <p:cNvPr id="468" name="Google Shape;468;p52"/>
          <p:cNvSpPr txBox="1"/>
          <p:nvPr/>
        </p:nvSpPr>
        <p:spPr>
          <a:xfrm>
            <a:off x="3544848" y="3111628"/>
            <a:ext cx="2020935" cy="478629"/>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solidFill>
                  <a:srgbClr val="FFFFFF"/>
                </a:solidFill>
                <a:latin typeface="Muli"/>
                <a:ea typeface="Muli"/>
                <a:cs typeface="Muli"/>
                <a:sym typeface="Muli"/>
              </a:rPr>
              <a:t>Benefits</a:t>
            </a:r>
            <a:endParaRPr dirty="0">
              <a:solidFill>
                <a:srgbClr val="FFFFFF"/>
              </a:solidFill>
              <a:latin typeface="Muli"/>
              <a:ea typeface="Muli"/>
              <a:cs typeface="Muli"/>
              <a:sym typeface="Muli"/>
            </a:endParaRPr>
          </a:p>
        </p:txBody>
      </p:sp>
      <p:sp>
        <p:nvSpPr>
          <p:cNvPr id="469" name="Google Shape;469;p52"/>
          <p:cNvSpPr txBox="1"/>
          <p:nvPr/>
        </p:nvSpPr>
        <p:spPr>
          <a:xfrm>
            <a:off x="3286408" y="3649368"/>
            <a:ext cx="2537814" cy="548700"/>
          </a:xfrm>
          <a:prstGeom prst="rect">
            <a:avLst/>
          </a:prstGeom>
          <a:noFill/>
          <a:ln>
            <a:noFill/>
          </a:ln>
        </p:spPr>
        <p:txBody>
          <a:bodyPr spcFirstLastPara="1" wrap="square" lIns="91425" tIns="91425" rIns="91425" bIns="91425" anchor="t" anchorCtr="0">
            <a:noAutofit/>
          </a:bodyPr>
          <a:lstStyle/>
          <a:p>
            <a:pPr marL="171450" lvl="0" indent="-171450" algn="ctr" rtl="0">
              <a:spcBef>
                <a:spcPts val="0"/>
              </a:spcBef>
              <a:spcAft>
                <a:spcPts val="0"/>
              </a:spcAft>
              <a:buFont typeface="Arial" panose="020B0604020202020204" pitchFamily="34" charset="0"/>
              <a:buChar char="•"/>
            </a:pPr>
            <a:r>
              <a:rPr lang="en-US" sz="1000" dirty="0">
                <a:solidFill>
                  <a:srgbClr val="999999"/>
                </a:solidFill>
                <a:latin typeface="Muli"/>
                <a:ea typeface="Muli"/>
                <a:cs typeface="Muli"/>
                <a:sym typeface="Muli"/>
              </a:rPr>
              <a:t>Adding new functionality, like document security</a:t>
            </a:r>
          </a:p>
          <a:p>
            <a:pPr marL="171450" lvl="0" indent="-171450" algn="ctr" rtl="0">
              <a:spcBef>
                <a:spcPts val="0"/>
              </a:spcBef>
              <a:spcAft>
                <a:spcPts val="0"/>
              </a:spcAft>
              <a:buFont typeface="Arial" panose="020B0604020202020204" pitchFamily="34" charset="0"/>
              <a:buChar char="•"/>
            </a:pPr>
            <a:r>
              <a:rPr lang="en-US" sz="1000" dirty="0">
                <a:solidFill>
                  <a:srgbClr val="999999"/>
                </a:solidFill>
                <a:latin typeface="Muli"/>
                <a:ea typeface="Muli"/>
                <a:cs typeface="Muli"/>
                <a:sym typeface="Muli"/>
              </a:rPr>
              <a:t>Saving You Time. A Lot of Time</a:t>
            </a:r>
          </a:p>
          <a:p>
            <a:pPr marL="171450" lvl="0" indent="-171450" algn="ctr" rtl="0">
              <a:spcBef>
                <a:spcPts val="0"/>
              </a:spcBef>
              <a:spcAft>
                <a:spcPts val="0"/>
              </a:spcAft>
              <a:buFont typeface="Arial" panose="020B0604020202020204" pitchFamily="34" charset="0"/>
              <a:buChar char="•"/>
            </a:pPr>
            <a:r>
              <a:rPr lang="en-US" sz="1000" dirty="0">
                <a:solidFill>
                  <a:srgbClr val="999999"/>
                </a:solidFill>
                <a:latin typeface="Muli"/>
                <a:ea typeface="Muli"/>
                <a:cs typeface="Muli"/>
                <a:sym typeface="Muli"/>
              </a:rPr>
              <a:t>Making the Design Process Pleasant</a:t>
            </a:r>
            <a:endParaRPr sz="900" dirty="0">
              <a:latin typeface="Muli"/>
              <a:ea typeface="Muli"/>
              <a:cs typeface="Muli"/>
              <a:sym typeface="Muli"/>
            </a:endParaRPr>
          </a:p>
        </p:txBody>
      </p:sp>
      <p:sp>
        <p:nvSpPr>
          <p:cNvPr id="471" name="Google Shape;471;p52"/>
          <p:cNvSpPr/>
          <p:nvPr/>
        </p:nvSpPr>
        <p:spPr>
          <a:xfrm>
            <a:off x="6797136" y="1512705"/>
            <a:ext cx="1320600" cy="1320600"/>
          </a:xfrm>
          <a:prstGeom prst="ellipse">
            <a:avLst/>
          </a:prstGeom>
          <a:solidFill>
            <a:srgbClr val="595959">
              <a:alpha val="14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Muli"/>
              <a:ea typeface="Muli"/>
              <a:cs typeface="Muli"/>
              <a:sym typeface="Muli"/>
            </a:endParaRPr>
          </a:p>
        </p:txBody>
      </p:sp>
      <p:sp>
        <p:nvSpPr>
          <p:cNvPr id="472" name="Google Shape;472;p52"/>
          <p:cNvSpPr/>
          <p:nvPr/>
        </p:nvSpPr>
        <p:spPr>
          <a:xfrm>
            <a:off x="6806431" y="1512696"/>
            <a:ext cx="1261500" cy="1261500"/>
          </a:xfrm>
          <a:prstGeom prst="ellipse">
            <a:avLst/>
          </a:prstGeom>
          <a:solidFill>
            <a:srgbClr val="4E6E9A">
              <a:alpha val="803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200" dirty="0">
              <a:latin typeface="Muli"/>
              <a:ea typeface="Muli"/>
              <a:cs typeface="Muli"/>
              <a:sym typeface="Muli"/>
            </a:endParaRPr>
          </a:p>
        </p:txBody>
      </p:sp>
      <p:sp>
        <p:nvSpPr>
          <p:cNvPr id="474" name="Google Shape;474;p52"/>
          <p:cNvSpPr/>
          <p:nvPr/>
        </p:nvSpPr>
        <p:spPr>
          <a:xfrm>
            <a:off x="6477106" y="3111629"/>
            <a:ext cx="2020934" cy="478629"/>
          </a:xfrm>
          <a:prstGeom prst="rect">
            <a:avLst/>
          </a:prstGeom>
          <a:solidFill>
            <a:srgbClr val="4E6E9A">
              <a:alpha val="803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200">
              <a:latin typeface="Muli"/>
              <a:ea typeface="Muli"/>
              <a:cs typeface="Muli"/>
              <a:sym typeface="Muli"/>
            </a:endParaRPr>
          </a:p>
        </p:txBody>
      </p:sp>
      <p:sp>
        <p:nvSpPr>
          <p:cNvPr id="475" name="Google Shape;475;p52"/>
          <p:cNvSpPr txBox="1"/>
          <p:nvPr/>
        </p:nvSpPr>
        <p:spPr>
          <a:xfrm>
            <a:off x="6477105" y="3111628"/>
            <a:ext cx="2020933" cy="478629"/>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solidFill>
                  <a:srgbClr val="FFFFFF"/>
                </a:solidFill>
                <a:latin typeface="Muli"/>
                <a:ea typeface="Muli"/>
                <a:cs typeface="Muli"/>
                <a:sym typeface="Muli"/>
              </a:rPr>
              <a:t>Big Wins</a:t>
            </a:r>
            <a:endParaRPr dirty="0">
              <a:solidFill>
                <a:srgbClr val="FFFFFF"/>
              </a:solidFill>
              <a:latin typeface="Muli"/>
              <a:ea typeface="Muli"/>
              <a:cs typeface="Muli"/>
              <a:sym typeface="Muli"/>
            </a:endParaRPr>
          </a:p>
        </p:txBody>
      </p:sp>
      <p:sp>
        <p:nvSpPr>
          <p:cNvPr id="476" name="Google Shape;476;p52"/>
          <p:cNvSpPr txBox="1"/>
          <p:nvPr/>
        </p:nvSpPr>
        <p:spPr>
          <a:xfrm>
            <a:off x="5905500" y="3649368"/>
            <a:ext cx="3124200" cy="548700"/>
          </a:xfrm>
          <a:prstGeom prst="rect">
            <a:avLst/>
          </a:prstGeom>
          <a:noFill/>
          <a:ln>
            <a:noFill/>
          </a:ln>
        </p:spPr>
        <p:txBody>
          <a:bodyPr spcFirstLastPara="1" wrap="square" lIns="91425" tIns="91425" rIns="91425" bIns="91425" anchor="t" anchorCtr="0">
            <a:noAutofit/>
          </a:bodyPr>
          <a:lstStyle/>
          <a:p>
            <a:pPr marL="171450" lvl="0" indent="-171450" algn="ctr" rtl="0">
              <a:spcBef>
                <a:spcPts val="0"/>
              </a:spcBef>
              <a:spcAft>
                <a:spcPts val="0"/>
              </a:spcAft>
              <a:buFont typeface="Arial" panose="020B0604020202020204" pitchFamily="34" charset="0"/>
              <a:buChar char="•"/>
            </a:pPr>
            <a:r>
              <a:rPr lang="en-US" sz="1000" dirty="0">
                <a:solidFill>
                  <a:srgbClr val="999999"/>
                </a:solidFill>
                <a:latin typeface="Muli"/>
                <a:ea typeface="Muli"/>
                <a:cs typeface="Muli"/>
                <a:sym typeface="Muli"/>
              </a:rPr>
              <a:t>Forms – use Microsoft Power Platform instead</a:t>
            </a:r>
          </a:p>
          <a:p>
            <a:pPr marL="171450" lvl="0" indent="-171450" algn="ctr" rtl="0">
              <a:spcBef>
                <a:spcPts val="0"/>
              </a:spcBef>
              <a:spcAft>
                <a:spcPts val="0"/>
              </a:spcAft>
              <a:buFont typeface="Arial" panose="020B0604020202020204" pitchFamily="34" charset="0"/>
              <a:buChar char="•"/>
            </a:pPr>
            <a:r>
              <a:rPr lang="en-US" sz="1000" dirty="0">
                <a:solidFill>
                  <a:srgbClr val="999999"/>
                </a:solidFill>
                <a:latin typeface="Muli"/>
                <a:ea typeface="Muli"/>
                <a:cs typeface="Muli"/>
                <a:sym typeface="Muli"/>
              </a:rPr>
              <a:t>The Windward Designer</a:t>
            </a:r>
          </a:p>
          <a:p>
            <a:pPr marL="171450" lvl="0" indent="-171450" algn="ctr" rtl="0">
              <a:spcBef>
                <a:spcPts val="0"/>
              </a:spcBef>
              <a:spcAft>
                <a:spcPts val="0"/>
              </a:spcAft>
              <a:buFont typeface="Arial" panose="020B0604020202020204" pitchFamily="34" charset="0"/>
              <a:buChar char="•"/>
            </a:pPr>
            <a:r>
              <a:rPr lang="en-US" sz="1000" dirty="0">
                <a:solidFill>
                  <a:srgbClr val="999999"/>
                </a:solidFill>
                <a:latin typeface="Muli"/>
                <a:ea typeface="Muli"/>
                <a:cs typeface="Muli"/>
                <a:sym typeface="Muli"/>
              </a:rPr>
              <a:t>Access any field from any </a:t>
            </a:r>
            <a:r>
              <a:rPr lang="en-US" sz="1000" dirty="0" err="1">
                <a:solidFill>
                  <a:srgbClr val="999999"/>
                </a:solidFill>
                <a:latin typeface="Muli"/>
                <a:ea typeface="Muli"/>
                <a:cs typeface="Muli"/>
                <a:sym typeface="Muli"/>
              </a:rPr>
              <a:t>datasource</a:t>
            </a:r>
            <a:endParaRPr lang="en-US" sz="1000" dirty="0">
              <a:solidFill>
                <a:srgbClr val="999999"/>
              </a:solidFill>
              <a:latin typeface="Muli"/>
              <a:ea typeface="Muli"/>
              <a:cs typeface="Muli"/>
              <a:sym typeface="Muli"/>
            </a:endParaRPr>
          </a:p>
          <a:p>
            <a:pPr marL="171450" lvl="0" indent="-171450" algn="ctr" rtl="0">
              <a:spcBef>
                <a:spcPts val="0"/>
              </a:spcBef>
              <a:spcAft>
                <a:spcPts val="0"/>
              </a:spcAft>
              <a:buFont typeface="Arial" panose="020B0604020202020204" pitchFamily="34" charset="0"/>
              <a:buChar char="•"/>
            </a:pPr>
            <a:r>
              <a:rPr lang="en-US" sz="1000" dirty="0">
                <a:solidFill>
                  <a:srgbClr val="999999"/>
                </a:solidFill>
                <a:latin typeface="Muli"/>
                <a:ea typeface="Muli"/>
                <a:cs typeface="Muli"/>
                <a:sym typeface="Muli"/>
              </a:rPr>
              <a:t>Eliminate data field mapping</a:t>
            </a:r>
          </a:p>
          <a:p>
            <a:pPr marL="171450" lvl="0" indent="-171450" algn="ctr" rtl="0">
              <a:spcBef>
                <a:spcPts val="0"/>
              </a:spcBef>
              <a:spcAft>
                <a:spcPts val="0"/>
              </a:spcAft>
              <a:buFont typeface="Arial" panose="020B0604020202020204" pitchFamily="34" charset="0"/>
              <a:buChar char="•"/>
            </a:pPr>
            <a:r>
              <a:rPr lang="en-US" sz="1000" dirty="0">
                <a:solidFill>
                  <a:srgbClr val="999999"/>
                </a:solidFill>
                <a:latin typeface="Muli"/>
                <a:ea typeface="Muli"/>
                <a:cs typeface="Muli"/>
                <a:sym typeface="Muli"/>
              </a:rPr>
              <a:t>Query Wizards</a:t>
            </a:r>
            <a:endParaRPr sz="900" dirty="0">
              <a:latin typeface="Muli"/>
              <a:ea typeface="Muli"/>
              <a:cs typeface="Muli"/>
              <a:sym typeface="Muli"/>
            </a:endParaRPr>
          </a:p>
        </p:txBody>
      </p:sp>
      <p:sp>
        <p:nvSpPr>
          <p:cNvPr id="39" name="Google Shape;1124;p74">
            <a:extLst>
              <a:ext uri="{FF2B5EF4-FFF2-40B4-BE49-F238E27FC236}">
                <a16:creationId xmlns:a16="http://schemas.microsoft.com/office/drawing/2014/main" id="{42610702-B520-4383-A4F1-918B38B441FC}"/>
              </a:ext>
            </a:extLst>
          </p:cNvPr>
          <p:cNvSpPr/>
          <p:nvPr/>
        </p:nvSpPr>
        <p:spPr>
          <a:xfrm>
            <a:off x="1026264" y="1779343"/>
            <a:ext cx="568620" cy="701912"/>
          </a:xfrm>
          <a:custGeom>
            <a:avLst/>
            <a:gdLst/>
            <a:ahLst/>
            <a:cxnLst/>
            <a:rect l="l" t="t" r="r" b="b"/>
            <a:pathLst>
              <a:path w="120000" h="120000" extrusionOk="0">
                <a:moveTo>
                  <a:pt x="69921" y="90048"/>
                </a:moveTo>
                <a:lnTo>
                  <a:pt x="30000" y="90048"/>
                </a:lnTo>
                <a:cubicBezTo>
                  <a:pt x="27992" y="90048"/>
                  <a:pt x="26692" y="91111"/>
                  <a:pt x="26692" y="92753"/>
                </a:cubicBezTo>
                <a:cubicBezTo>
                  <a:pt x="26692" y="94396"/>
                  <a:pt x="27992" y="95458"/>
                  <a:pt x="30000" y="95458"/>
                </a:cubicBezTo>
                <a:lnTo>
                  <a:pt x="69921" y="95458"/>
                </a:lnTo>
                <a:cubicBezTo>
                  <a:pt x="71929" y="95458"/>
                  <a:pt x="73346" y="94396"/>
                  <a:pt x="73346" y="92753"/>
                </a:cubicBezTo>
                <a:cubicBezTo>
                  <a:pt x="73346" y="91111"/>
                  <a:pt x="71929" y="90048"/>
                  <a:pt x="69921" y="90048"/>
                </a:cubicBezTo>
                <a:close/>
                <a:moveTo>
                  <a:pt x="30000" y="30048"/>
                </a:moveTo>
                <a:lnTo>
                  <a:pt x="46653" y="30048"/>
                </a:lnTo>
                <a:cubicBezTo>
                  <a:pt x="48661" y="30048"/>
                  <a:pt x="49960" y="28985"/>
                  <a:pt x="49960" y="27342"/>
                </a:cubicBezTo>
                <a:cubicBezTo>
                  <a:pt x="49960" y="25700"/>
                  <a:pt x="48661" y="24541"/>
                  <a:pt x="46653" y="24541"/>
                </a:cubicBezTo>
                <a:lnTo>
                  <a:pt x="30000" y="24541"/>
                </a:lnTo>
                <a:cubicBezTo>
                  <a:pt x="27992" y="24541"/>
                  <a:pt x="26692" y="25700"/>
                  <a:pt x="26692" y="27342"/>
                </a:cubicBezTo>
                <a:cubicBezTo>
                  <a:pt x="26692" y="28985"/>
                  <a:pt x="27992" y="30048"/>
                  <a:pt x="30000" y="30048"/>
                </a:cubicBezTo>
                <a:close/>
                <a:moveTo>
                  <a:pt x="90000" y="68212"/>
                </a:moveTo>
                <a:lnTo>
                  <a:pt x="30000" y="68212"/>
                </a:lnTo>
                <a:cubicBezTo>
                  <a:pt x="27992" y="68212"/>
                  <a:pt x="26692" y="69275"/>
                  <a:pt x="26692" y="70917"/>
                </a:cubicBezTo>
                <a:cubicBezTo>
                  <a:pt x="26692" y="72560"/>
                  <a:pt x="27992" y="73623"/>
                  <a:pt x="30000" y="73623"/>
                </a:cubicBezTo>
                <a:lnTo>
                  <a:pt x="90000" y="73623"/>
                </a:lnTo>
                <a:cubicBezTo>
                  <a:pt x="92007" y="73623"/>
                  <a:pt x="93307" y="72560"/>
                  <a:pt x="93307" y="70917"/>
                </a:cubicBezTo>
                <a:cubicBezTo>
                  <a:pt x="93307" y="69275"/>
                  <a:pt x="92007" y="68212"/>
                  <a:pt x="90000" y="68212"/>
                </a:cubicBezTo>
                <a:close/>
                <a:moveTo>
                  <a:pt x="26692" y="49082"/>
                </a:moveTo>
                <a:cubicBezTo>
                  <a:pt x="26692" y="50724"/>
                  <a:pt x="27992" y="51884"/>
                  <a:pt x="30000" y="51884"/>
                </a:cubicBezTo>
                <a:lnTo>
                  <a:pt x="90000" y="51884"/>
                </a:lnTo>
                <a:cubicBezTo>
                  <a:pt x="92007" y="51884"/>
                  <a:pt x="93307" y="50724"/>
                  <a:pt x="93307" y="49082"/>
                </a:cubicBezTo>
                <a:cubicBezTo>
                  <a:pt x="93307" y="47536"/>
                  <a:pt x="92007" y="46376"/>
                  <a:pt x="90000" y="46376"/>
                </a:cubicBezTo>
                <a:lnTo>
                  <a:pt x="30000" y="46376"/>
                </a:lnTo>
                <a:cubicBezTo>
                  <a:pt x="27992" y="46376"/>
                  <a:pt x="26692" y="47536"/>
                  <a:pt x="26692" y="49082"/>
                </a:cubicBezTo>
                <a:close/>
                <a:moveTo>
                  <a:pt x="86692" y="0"/>
                </a:moveTo>
                <a:lnTo>
                  <a:pt x="13346" y="0"/>
                </a:lnTo>
                <a:cubicBezTo>
                  <a:pt x="6023" y="0"/>
                  <a:pt x="0" y="4927"/>
                  <a:pt x="0" y="10917"/>
                </a:cubicBezTo>
                <a:lnTo>
                  <a:pt x="0" y="109082"/>
                </a:lnTo>
                <a:cubicBezTo>
                  <a:pt x="0" y="115072"/>
                  <a:pt x="6023" y="120000"/>
                  <a:pt x="13346" y="120000"/>
                </a:cubicBezTo>
                <a:lnTo>
                  <a:pt x="106653" y="120000"/>
                </a:lnTo>
                <a:cubicBezTo>
                  <a:pt x="113976" y="120000"/>
                  <a:pt x="120000" y="115072"/>
                  <a:pt x="120000" y="109082"/>
                </a:cubicBezTo>
                <a:lnTo>
                  <a:pt x="120000" y="30048"/>
                </a:lnTo>
                <a:lnTo>
                  <a:pt x="86692" y="0"/>
                </a:lnTo>
                <a:close/>
                <a:moveTo>
                  <a:pt x="113267" y="109082"/>
                </a:moveTo>
                <a:cubicBezTo>
                  <a:pt x="113267" y="112077"/>
                  <a:pt x="110314" y="114589"/>
                  <a:pt x="106653" y="114589"/>
                </a:cubicBezTo>
                <a:lnTo>
                  <a:pt x="13346" y="114589"/>
                </a:lnTo>
                <a:cubicBezTo>
                  <a:pt x="9685" y="114589"/>
                  <a:pt x="6614" y="112077"/>
                  <a:pt x="6614" y="109082"/>
                </a:cubicBezTo>
                <a:lnTo>
                  <a:pt x="6614" y="10917"/>
                </a:lnTo>
                <a:cubicBezTo>
                  <a:pt x="6614" y="7922"/>
                  <a:pt x="9685" y="5507"/>
                  <a:pt x="13346" y="5507"/>
                </a:cubicBezTo>
                <a:lnTo>
                  <a:pt x="73346" y="5507"/>
                </a:lnTo>
                <a:lnTo>
                  <a:pt x="73346" y="32753"/>
                </a:lnTo>
                <a:cubicBezTo>
                  <a:pt x="73346" y="35748"/>
                  <a:pt x="76299" y="38260"/>
                  <a:pt x="79960" y="38260"/>
                </a:cubicBezTo>
                <a:lnTo>
                  <a:pt x="113267" y="38260"/>
                </a:lnTo>
                <a:lnTo>
                  <a:pt x="113267" y="109082"/>
                </a:lnTo>
                <a:close/>
                <a:moveTo>
                  <a:pt x="79960" y="32753"/>
                </a:moveTo>
                <a:lnTo>
                  <a:pt x="79960" y="5507"/>
                </a:lnTo>
                <a:lnTo>
                  <a:pt x="83267" y="5507"/>
                </a:lnTo>
                <a:lnTo>
                  <a:pt x="113267" y="32753"/>
                </a:lnTo>
                <a:lnTo>
                  <a:pt x="79960" y="3275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42" name="Google Shape;1138;p74">
            <a:extLst>
              <a:ext uri="{FF2B5EF4-FFF2-40B4-BE49-F238E27FC236}">
                <a16:creationId xmlns:a16="http://schemas.microsoft.com/office/drawing/2014/main" id="{4526F3BA-7A34-4150-B93F-27D5AEDF0373}"/>
              </a:ext>
            </a:extLst>
          </p:cNvPr>
          <p:cNvSpPr/>
          <p:nvPr/>
        </p:nvSpPr>
        <p:spPr>
          <a:xfrm>
            <a:off x="7042333" y="1814693"/>
            <a:ext cx="739315" cy="598920"/>
          </a:xfrm>
          <a:custGeom>
            <a:avLst/>
            <a:gdLst/>
            <a:ahLst/>
            <a:cxnLst/>
            <a:rect l="l" t="t" r="r" b="b"/>
            <a:pathLst>
              <a:path w="120000" h="120000" extrusionOk="0">
                <a:moveTo>
                  <a:pt x="19033" y="73346"/>
                </a:moveTo>
                <a:lnTo>
                  <a:pt x="2705" y="73346"/>
                </a:lnTo>
                <a:cubicBezTo>
                  <a:pt x="1062" y="73346"/>
                  <a:pt x="0" y="74645"/>
                  <a:pt x="0" y="76653"/>
                </a:cubicBezTo>
                <a:lnTo>
                  <a:pt x="0" y="116574"/>
                </a:lnTo>
                <a:cubicBezTo>
                  <a:pt x="0" y="118582"/>
                  <a:pt x="1062" y="120000"/>
                  <a:pt x="2705" y="120000"/>
                </a:cubicBezTo>
                <a:lnTo>
                  <a:pt x="19033" y="120000"/>
                </a:lnTo>
                <a:cubicBezTo>
                  <a:pt x="20676" y="120000"/>
                  <a:pt x="21835" y="118582"/>
                  <a:pt x="21835" y="116574"/>
                </a:cubicBezTo>
                <a:lnTo>
                  <a:pt x="21835" y="76653"/>
                </a:lnTo>
                <a:cubicBezTo>
                  <a:pt x="21835" y="74645"/>
                  <a:pt x="20676" y="73346"/>
                  <a:pt x="19033" y="73346"/>
                </a:cubicBezTo>
                <a:close/>
                <a:moveTo>
                  <a:pt x="16328" y="113267"/>
                </a:moveTo>
                <a:lnTo>
                  <a:pt x="5410" y="113267"/>
                </a:lnTo>
                <a:lnTo>
                  <a:pt x="5410" y="79960"/>
                </a:lnTo>
                <a:lnTo>
                  <a:pt x="16328" y="79960"/>
                </a:lnTo>
                <a:lnTo>
                  <a:pt x="16328" y="113267"/>
                </a:lnTo>
                <a:close/>
                <a:moveTo>
                  <a:pt x="84541" y="53267"/>
                </a:moveTo>
                <a:lnTo>
                  <a:pt x="68115" y="53267"/>
                </a:lnTo>
                <a:cubicBezTo>
                  <a:pt x="66570" y="53267"/>
                  <a:pt x="65410" y="54685"/>
                  <a:pt x="65410" y="56574"/>
                </a:cubicBezTo>
                <a:lnTo>
                  <a:pt x="65410" y="116574"/>
                </a:lnTo>
                <a:cubicBezTo>
                  <a:pt x="65410" y="118582"/>
                  <a:pt x="66570" y="120000"/>
                  <a:pt x="68115" y="120000"/>
                </a:cubicBezTo>
                <a:lnTo>
                  <a:pt x="84541" y="120000"/>
                </a:lnTo>
                <a:cubicBezTo>
                  <a:pt x="86183" y="120000"/>
                  <a:pt x="87246" y="118582"/>
                  <a:pt x="87246" y="116574"/>
                </a:cubicBezTo>
                <a:lnTo>
                  <a:pt x="87246" y="56574"/>
                </a:lnTo>
                <a:cubicBezTo>
                  <a:pt x="87246" y="54685"/>
                  <a:pt x="86183" y="53267"/>
                  <a:pt x="84541" y="53267"/>
                </a:cubicBezTo>
                <a:close/>
                <a:moveTo>
                  <a:pt x="81835" y="113267"/>
                </a:moveTo>
                <a:lnTo>
                  <a:pt x="70917" y="113267"/>
                </a:lnTo>
                <a:lnTo>
                  <a:pt x="70917" y="60000"/>
                </a:lnTo>
                <a:lnTo>
                  <a:pt x="81835" y="60000"/>
                </a:lnTo>
                <a:lnTo>
                  <a:pt x="81835" y="113267"/>
                </a:lnTo>
                <a:close/>
                <a:moveTo>
                  <a:pt x="51787" y="13346"/>
                </a:moveTo>
                <a:lnTo>
                  <a:pt x="35458" y="13346"/>
                </a:lnTo>
                <a:cubicBezTo>
                  <a:pt x="33816" y="13346"/>
                  <a:pt x="32753" y="14645"/>
                  <a:pt x="32753" y="16653"/>
                </a:cubicBezTo>
                <a:lnTo>
                  <a:pt x="32753" y="116574"/>
                </a:lnTo>
                <a:cubicBezTo>
                  <a:pt x="32753" y="118582"/>
                  <a:pt x="33816" y="120000"/>
                  <a:pt x="35458" y="120000"/>
                </a:cubicBezTo>
                <a:lnTo>
                  <a:pt x="51787" y="120000"/>
                </a:lnTo>
                <a:cubicBezTo>
                  <a:pt x="53429" y="120000"/>
                  <a:pt x="54492" y="118582"/>
                  <a:pt x="54492" y="116574"/>
                </a:cubicBezTo>
                <a:lnTo>
                  <a:pt x="54492" y="16653"/>
                </a:lnTo>
                <a:cubicBezTo>
                  <a:pt x="54492" y="14645"/>
                  <a:pt x="53429" y="13346"/>
                  <a:pt x="51787" y="13346"/>
                </a:cubicBezTo>
                <a:close/>
                <a:moveTo>
                  <a:pt x="49082" y="113267"/>
                </a:moveTo>
                <a:lnTo>
                  <a:pt x="38164" y="113267"/>
                </a:lnTo>
                <a:lnTo>
                  <a:pt x="38164" y="19960"/>
                </a:lnTo>
                <a:lnTo>
                  <a:pt x="49082" y="19960"/>
                </a:lnTo>
                <a:lnTo>
                  <a:pt x="49082" y="113267"/>
                </a:lnTo>
                <a:close/>
                <a:moveTo>
                  <a:pt x="117198" y="0"/>
                </a:moveTo>
                <a:lnTo>
                  <a:pt x="100869" y="0"/>
                </a:lnTo>
                <a:cubicBezTo>
                  <a:pt x="99227" y="0"/>
                  <a:pt x="98164" y="1299"/>
                  <a:pt x="98164" y="3307"/>
                </a:cubicBezTo>
                <a:lnTo>
                  <a:pt x="98164" y="116574"/>
                </a:lnTo>
                <a:cubicBezTo>
                  <a:pt x="98164" y="118582"/>
                  <a:pt x="99227" y="120000"/>
                  <a:pt x="100869" y="120000"/>
                </a:cubicBezTo>
                <a:lnTo>
                  <a:pt x="117198" y="120000"/>
                </a:lnTo>
                <a:cubicBezTo>
                  <a:pt x="118840" y="120000"/>
                  <a:pt x="120000" y="118582"/>
                  <a:pt x="120000" y="116574"/>
                </a:cubicBezTo>
                <a:lnTo>
                  <a:pt x="120000" y="3307"/>
                </a:lnTo>
                <a:cubicBezTo>
                  <a:pt x="120000" y="1299"/>
                  <a:pt x="118840" y="0"/>
                  <a:pt x="117198" y="0"/>
                </a:cubicBezTo>
                <a:close/>
                <a:moveTo>
                  <a:pt x="114492" y="113267"/>
                </a:moveTo>
                <a:lnTo>
                  <a:pt x="103574" y="113267"/>
                </a:lnTo>
                <a:lnTo>
                  <a:pt x="103574" y="6614"/>
                </a:lnTo>
                <a:lnTo>
                  <a:pt x="114492" y="6614"/>
                </a:lnTo>
                <a:lnTo>
                  <a:pt x="114492" y="113267"/>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49"/>
          <p:cNvSpPr txBox="1">
            <a:spLocks noGrp="1"/>
          </p:cNvSpPr>
          <p:nvPr>
            <p:ph type="title"/>
          </p:nvPr>
        </p:nvSpPr>
        <p:spPr>
          <a:xfrm>
            <a:off x="370483" y="445025"/>
            <a:ext cx="8460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Forms from Power Platform</a:t>
            </a:r>
            <a:endParaRPr dirty="0"/>
          </a:p>
        </p:txBody>
      </p:sp>
      <p:sp>
        <p:nvSpPr>
          <p:cNvPr id="393" name="Google Shape;393;p49"/>
          <p:cNvSpPr txBox="1">
            <a:spLocks noGrp="1"/>
          </p:cNvSpPr>
          <p:nvPr>
            <p:ph type="body" idx="3"/>
          </p:nvPr>
        </p:nvSpPr>
        <p:spPr>
          <a:xfrm>
            <a:off x="370474" y="1428750"/>
            <a:ext cx="8459998" cy="3714750"/>
          </a:xfrm>
          <a:prstGeom prst="rect">
            <a:avLst/>
          </a:prstGeom>
        </p:spPr>
        <p:txBody>
          <a:bodyPr spcFirstLastPara="1" wrap="square" lIns="91425" tIns="91425" rIns="91425" bIns="91425" anchor="t" anchorCtr="0">
            <a:noAutofit/>
          </a:bodyPr>
          <a:lstStyle/>
          <a:p>
            <a:pPr marL="171450" indent="-171450">
              <a:buFont typeface="Arial" panose="020B0604020202020204" pitchFamily="34" charset="0"/>
              <a:buChar char="•"/>
            </a:pPr>
            <a:r>
              <a:rPr lang="en-US" sz="1200" dirty="0">
                <a:solidFill>
                  <a:schemeClr val="tx1">
                    <a:lumMod val="75000"/>
                    <a:lumOff val="25000"/>
                  </a:schemeClr>
                </a:solidFill>
              </a:rPr>
              <a:t>Windward uses Microsoft Power Platform for forms.</a:t>
            </a:r>
          </a:p>
          <a:p>
            <a:pPr marL="0" indent="0">
              <a:buNone/>
            </a:pPr>
            <a:r>
              <a:rPr lang="en-US" sz="1200" dirty="0">
                <a:solidFill>
                  <a:schemeClr val="tx1">
                    <a:lumMod val="75000"/>
                    <a:lumOff val="25000"/>
                  </a:schemeClr>
                </a:solidFill>
              </a:rPr>
              <a:t>	An industry standard that many already know how to use</a:t>
            </a:r>
          </a:p>
          <a:p>
            <a:pPr marL="0" indent="0">
              <a:buNone/>
            </a:pPr>
            <a:r>
              <a:rPr lang="en-US" sz="1200" dirty="0">
                <a:solidFill>
                  <a:schemeClr val="tx1">
                    <a:lumMod val="75000"/>
                    <a:lumOff val="25000"/>
                  </a:schemeClr>
                </a:solidFill>
              </a:rPr>
              <a:t>	An incredibly easy-to-use form builder</a:t>
            </a:r>
          </a:p>
          <a:p>
            <a:pPr marL="0" indent="0">
              <a:buNone/>
            </a:pPr>
            <a:endParaRPr lang="en-US" sz="1200" dirty="0">
              <a:solidFill>
                <a:schemeClr val="tx1">
                  <a:lumMod val="75000"/>
                  <a:lumOff val="25000"/>
                </a:schemeClr>
              </a:solidFill>
            </a:endParaRPr>
          </a:p>
          <a:p>
            <a:pPr>
              <a:buFont typeface="Arial" panose="020B0604020202020204" pitchFamily="34" charset="0"/>
              <a:buChar char="•"/>
            </a:pPr>
            <a:r>
              <a:rPr lang="en-US" sz="1200" dirty="0">
                <a:solidFill>
                  <a:schemeClr val="tx1">
                    <a:lumMod val="75000"/>
                    <a:lumOff val="25000"/>
                  </a:schemeClr>
                </a:solidFill>
              </a:rPr>
              <a:t>You do not gain (or lose) any significant features or functionality.</a:t>
            </a:r>
          </a:p>
          <a:p>
            <a:pPr>
              <a:buFont typeface="Arial" panose="020B0604020202020204" pitchFamily="34" charset="0"/>
              <a:buChar char="•"/>
            </a:pPr>
            <a:endParaRPr lang="en-US" sz="1200" dirty="0">
              <a:solidFill>
                <a:schemeClr val="tx1">
                  <a:lumMod val="75000"/>
                  <a:lumOff val="25000"/>
                </a:schemeClr>
              </a:solidFill>
            </a:endParaRPr>
          </a:p>
          <a:p>
            <a:pPr>
              <a:buFont typeface="Arial" panose="020B0604020202020204" pitchFamily="34" charset="0"/>
              <a:buChar char="•"/>
            </a:pPr>
            <a:r>
              <a:rPr lang="en-US" sz="1200" dirty="0">
                <a:solidFill>
                  <a:schemeClr val="tx1">
                    <a:lumMod val="75000"/>
                    <a:lumOff val="25000"/>
                  </a:schemeClr>
                </a:solidFill>
              </a:rPr>
              <a:t>Your win is using an industry standard</a:t>
            </a:r>
          </a:p>
          <a:p>
            <a:pPr>
              <a:buFont typeface="Arial" panose="020B0604020202020204" pitchFamily="34" charset="0"/>
              <a:buChar char="•"/>
            </a:pPr>
            <a:endParaRPr lang="en-US" sz="1200" dirty="0">
              <a:solidFill>
                <a:schemeClr val="tx1">
                  <a:lumMod val="75000"/>
                  <a:lumOff val="25000"/>
                </a:schemeClr>
              </a:solidFill>
            </a:endParaRPr>
          </a:p>
          <a:p>
            <a:pPr>
              <a:buFont typeface="Arial" panose="020B0604020202020204" pitchFamily="34" charset="0"/>
              <a:buChar char="•"/>
            </a:pPr>
            <a:r>
              <a:rPr lang="en-US" sz="1200" dirty="0">
                <a:solidFill>
                  <a:schemeClr val="tx1">
                    <a:lumMod val="75000"/>
                    <a:lumOff val="25000"/>
                  </a:schemeClr>
                </a:solidFill>
              </a:rPr>
              <a:t>And designing forms will be faster &amp; easier</a:t>
            </a:r>
          </a:p>
        </p:txBody>
      </p:sp>
    </p:spTree>
    <p:extLst>
      <p:ext uri="{BB962C8B-B14F-4D97-AF65-F5344CB8AC3E}">
        <p14:creationId xmlns:p14="http://schemas.microsoft.com/office/powerpoint/2010/main" val="39788612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6" name="Google Shape;876;p65"/>
          <p:cNvSpPr txBox="1">
            <a:spLocks noGrp="1"/>
          </p:cNvSpPr>
          <p:nvPr>
            <p:ph type="title"/>
          </p:nvPr>
        </p:nvSpPr>
        <p:spPr>
          <a:xfrm>
            <a:off x="370483" y="445025"/>
            <a:ext cx="8460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Windward Designer </a:t>
            </a:r>
            <a:endParaRPr dirty="0"/>
          </a:p>
        </p:txBody>
      </p:sp>
      <p:sp>
        <p:nvSpPr>
          <p:cNvPr id="877" name="Google Shape;877;p65"/>
          <p:cNvSpPr txBox="1">
            <a:spLocks noGrp="1"/>
          </p:cNvSpPr>
          <p:nvPr>
            <p:ph type="subTitle" idx="2"/>
          </p:nvPr>
        </p:nvSpPr>
        <p:spPr>
          <a:xfrm>
            <a:off x="370483" y="941525"/>
            <a:ext cx="8460000" cy="3936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dirty="0">
                <a:latin typeface="Muli"/>
                <a:ea typeface="Muli"/>
                <a:cs typeface="Muli"/>
                <a:sym typeface="Muli"/>
              </a:rPr>
              <a:t>Microsoft Office Add-in</a:t>
            </a:r>
            <a:endParaRPr dirty="0">
              <a:latin typeface="Muli"/>
              <a:ea typeface="Muli"/>
              <a:cs typeface="Muli"/>
              <a:sym typeface="Muli"/>
            </a:endParaRPr>
          </a:p>
        </p:txBody>
      </p:sp>
      <p:sp>
        <p:nvSpPr>
          <p:cNvPr id="879" name="Google Shape;879;p65"/>
          <p:cNvSpPr txBox="1"/>
          <p:nvPr/>
        </p:nvSpPr>
        <p:spPr>
          <a:xfrm>
            <a:off x="4600483" y="1398358"/>
            <a:ext cx="4125600" cy="3083442"/>
          </a:xfrm>
          <a:prstGeom prst="rect">
            <a:avLst/>
          </a:prstGeom>
          <a:noFill/>
          <a:ln>
            <a:noFill/>
          </a:ln>
        </p:spPr>
        <p:txBody>
          <a:bodyPr spcFirstLastPara="1" wrap="square" lIns="91425" tIns="91425" rIns="91425" bIns="91425" anchor="ctr" anchorCtr="0">
            <a:noAutofit/>
          </a:bodyPr>
          <a:lstStyle/>
          <a:p>
            <a:pPr marL="0" indent="0">
              <a:buNone/>
            </a:pPr>
            <a:r>
              <a:rPr lang="en-US" sz="1200" dirty="0">
                <a:solidFill>
                  <a:schemeClr val="tx1">
                    <a:lumMod val="75000"/>
                    <a:lumOff val="25000"/>
                  </a:schemeClr>
                </a:solidFill>
                <a:latin typeface="Muli" panose="020B0604020202020204" charset="0"/>
              </a:rPr>
              <a:t>Windward is built around an add-in to help you place &amp; edit the fields (tags in Windward nomenclature) in the template.</a:t>
            </a:r>
          </a:p>
          <a:p>
            <a:pPr marL="0" indent="0">
              <a:buNone/>
            </a:pPr>
            <a:endParaRPr lang="en-US" sz="1200" dirty="0">
              <a:solidFill>
                <a:schemeClr val="tx1">
                  <a:lumMod val="75000"/>
                  <a:lumOff val="25000"/>
                </a:schemeClr>
              </a:solidFill>
              <a:latin typeface="Muli" panose="020B0604020202020204" charset="0"/>
            </a:endParaRPr>
          </a:p>
          <a:p>
            <a:pPr marL="0" indent="0">
              <a:buNone/>
            </a:pPr>
            <a:r>
              <a:rPr lang="en-US" sz="1200" dirty="0">
                <a:solidFill>
                  <a:schemeClr val="tx1">
                    <a:lumMod val="75000"/>
                    <a:lumOff val="25000"/>
                  </a:schemeClr>
                </a:solidFill>
                <a:latin typeface="Muli" panose="020B0604020202020204" charset="0"/>
              </a:rPr>
              <a:t>The Windward Designer makes adding and revising tags a breeze because it works on the tag in the template. And while helping to write each tag, it can do so in the context of where the tag is in the template.</a:t>
            </a:r>
          </a:p>
          <a:p>
            <a:pPr marL="0" indent="0">
              <a:buNone/>
            </a:pPr>
            <a:endParaRPr lang="en-US" sz="1200" dirty="0">
              <a:solidFill>
                <a:schemeClr val="tx1">
                  <a:lumMod val="75000"/>
                  <a:lumOff val="25000"/>
                </a:schemeClr>
              </a:solidFill>
              <a:latin typeface="Muli" panose="020B0604020202020204" charset="0"/>
            </a:endParaRPr>
          </a:p>
          <a:p>
            <a:pPr marL="0" indent="0">
              <a:buNone/>
            </a:pPr>
            <a:r>
              <a:rPr lang="en-US" sz="1200" dirty="0">
                <a:solidFill>
                  <a:schemeClr val="tx1">
                    <a:lumMod val="75000"/>
                    <a:lumOff val="25000"/>
                  </a:schemeClr>
                </a:solidFill>
                <a:latin typeface="Muli" panose="020B0604020202020204" charset="0"/>
              </a:rPr>
              <a:t>You can, from the designer, access any object in any </a:t>
            </a:r>
            <a:r>
              <a:rPr lang="en-US" sz="1200" dirty="0" err="1">
                <a:solidFill>
                  <a:schemeClr val="tx1">
                    <a:lumMod val="75000"/>
                    <a:lumOff val="25000"/>
                  </a:schemeClr>
                </a:solidFill>
                <a:latin typeface="Muli" panose="020B0604020202020204" charset="0"/>
              </a:rPr>
              <a:t>datasource</a:t>
            </a:r>
            <a:r>
              <a:rPr lang="en-US" sz="1200" dirty="0">
                <a:solidFill>
                  <a:schemeClr val="tx1">
                    <a:lumMod val="75000"/>
                    <a:lumOff val="25000"/>
                  </a:schemeClr>
                </a:solidFill>
                <a:latin typeface="Muli" panose="020B0604020202020204" charset="0"/>
              </a:rPr>
              <a:t>, to use in the template. And as the designer provides it, you no longer need to memorize or copy all the mapped fields.</a:t>
            </a:r>
          </a:p>
          <a:p>
            <a:pPr marL="0" indent="0">
              <a:buNone/>
            </a:pPr>
            <a:endParaRPr lang="en-US" sz="1200" dirty="0">
              <a:solidFill>
                <a:schemeClr val="tx1">
                  <a:lumMod val="75000"/>
                  <a:lumOff val="25000"/>
                </a:schemeClr>
              </a:solidFill>
              <a:latin typeface="Muli" panose="020B0604020202020204" charset="0"/>
            </a:endParaRPr>
          </a:p>
          <a:p>
            <a:pPr marL="0" indent="0">
              <a:buNone/>
            </a:pPr>
            <a:r>
              <a:rPr lang="en-US" sz="1200">
                <a:solidFill>
                  <a:schemeClr val="tx1">
                    <a:lumMod val="75000"/>
                    <a:lumOff val="25000"/>
                  </a:schemeClr>
                </a:solidFill>
                <a:latin typeface="Muli" panose="020B0604020202020204" charset="0"/>
              </a:rPr>
              <a:t>Control tags can be hidden or revealed immediately with a click.</a:t>
            </a:r>
          </a:p>
        </p:txBody>
      </p:sp>
      <p:pic>
        <p:nvPicPr>
          <p:cNvPr id="30" name="Picture 2" descr="An example of a template in Microsoft Word.">
            <a:extLst>
              <a:ext uri="{FF2B5EF4-FFF2-40B4-BE49-F238E27FC236}">
                <a16:creationId xmlns:a16="http://schemas.microsoft.com/office/drawing/2014/main" id="{B8BEA3D1-F21F-4928-8A1A-DE53F5881F1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2403" y="1568165"/>
            <a:ext cx="3584297" cy="3575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96771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6" name="Google Shape;876;p65"/>
          <p:cNvSpPr txBox="1">
            <a:spLocks noGrp="1"/>
          </p:cNvSpPr>
          <p:nvPr>
            <p:ph type="title"/>
          </p:nvPr>
        </p:nvSpPr>
        <p:spPr>
          <a:xfrm>
            <a:off x="370483" y="445025"/>
            <a:ext cx="8460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Eliminating Data Mapping</a:t>
            </a:r>
            <a:endParaRPr dirty="0"/>
          </a:p>
        </p:txBody>
      </p:sp>
      <p:pic>
        <p:nvPicPr>
          <p:cNvPr id="878" name="Google Shape;878;p65" descr="MacBook-Pro-mockup.png"/>
          <p:cNvPicPr preferRelativeResize="0"/>
          <p:nvPr/>
        </p:nvPicPr>
        <p:blipFill rotWithShape="1">
          <a:blip r:embed="rId3">
            <a:alphaModFix/>
          </a:blip>
          <a:srcRect l="9213" t="5258" r="11156"/>
          <a:stretch/>
        </p:blipFill>
        <p:spPr>
          <a:xfrm>
            <a:off x="0" y="1499075"/>
            <a:ext cx="4805601" cy="3430400"/>
          </a:xfrm>
          <a:prstGeom prst="rect">
            <a:avLst/>
          </a:prstGeom>
          <a:noFill/>
          <a:ln>
            <a:noFill/>
          </a:ln>
        </p:spPr>
      </p:pic>
      <p:sp>
        <p:nvSpPr>
          <p:cNvPr id="879" name="Google Shape;879;p65"/>
          <p:cNvSpPr txBox="1"/>
          <p:nvPr/>
        </p:nvSpPr>
        <p:spPr>
          <a:xfrm>
            <a:off x="4704883" y="1499075"/>
            <a:ext cx="4125600" cy="3430400"/>
          </a:xfrm>
          <a:prstGeom prst="rect">
            <a:avLst/>
          </a:prstGeom>
          <a:noFill/>
          <a:ln>
            <a:noFill/>
          </a:ln>
        </p:spPr>
        <p:txBody>
          <a:bodyPr spcFirstLastPara="1" wrap="square" lIns="91425" tIns="91425" rIns="91425" bIns="91425" anchor="ctr" anchorCtr="0">
            <a:noAutofit/>
          </a:bodyPr>
          <a:lstStyle/>
          <a:p>
            <a:pPr marL="171450" indent="-171450">
              <a:buFont typeface="Arial" panose="020B0604020202020204" pitchFamily="34" charset="0"/>
              <a:buChar char="•"/>
            </a:pPr>
            <a:r>
              <a:rPr lang="en-US" sz="1200" dirty="0">
                <a:solidFill>
                  <a:schemeClr val="tx1">
                    <a:lumMod val="75000"/>
                    <a:lumOff val="25000"/>
                  </a:schemeClr>
                </a:solidFill>
                <a:latin typeface="Muli" panose="020B0604020202020204" charset="0"/>
              </a:rPr>
              <a:t>Eliminate the concept of a </a:t>
            </a:r>
            <a:r>
              <a:rPr lang="en-US" sz="1200" dirty="0" err="1">
                <a:solidFill>
                  <a:schemeClr val="tx1">
                    <a:lumMod val="75000"/>
                    <a:lumOff val="25000"/>
                  </a:schemeClr>
                </a:solidFill>
                <a:latin typeface="Muli" panose="020B0604020202020204" charset="0"/>
              </a:rPr>
              <a:t>DataProviderBuilder</a:t>
            </a:r>
            <a:endParaRPr lang="en-US" sz="1200" dirty="0">
              <a:solidFill>
                <a:schemeClr val="tx1">
                  <a:lumMod val="75000"/>
                  <a:lumOff val="25000"/>
                </a:schemeClr>
              </a:solidFill>
              <a:latin typeface="Muli" panose="020B0604020202020204" charset="0"/>
            </a:endParaRPr>
          </a:p>
          <a:p>
            <a:pPr marL="171450" indent="-171450">
              <a:buFont typeface="Arial" panose="020B0604020202020204" pitchFamily="34" charset="0"/>
              <a:buChar char="•"/>
            </a:pPr>
            <a:endParaRPr lang="en-US" sz="1200" dirty="0">
              <a:solidFill>
                <a:schemeClr val="tx1">
                  <a:lumMod val="75000"/>
                  <a:lumOff val="25000"/>
                </a:schemeClr>
              </a:solidFill>
              <a:latin typeface="Muli" panose="020B0604020202020204" charset="0"/>
            </a:endParaRPr>
          </a:p>
          <a:p>
            <a:pPr marL="171450" indent="-171450">
              <a:buFont typeface="Arial" panose="020B0604020202020204" pitchFamily="34" charset="0"/>
              <a:buChar char="•"/>
            </a:pPr>
            <a:r>
              <a:rPr lang="en-US" sz="1200" dirty="0">
                <a:solidFill>
                  <a:schemeClr val="tx1">
                    <a:lumMod val="75000"/>
                    <a:lumOff val="25000"/>
                  </a:schemeClr>
                </a:solidFill>
                <a:latin typeface="Muli" panose="020B0604020202020204" charset="0"/>
              </a:rPr>
              <a:t>Everything is in the template, including the queries to the </a:t>
            </a:r>
            <a:r>
              <a:rPr lang="en-US" sz="1200" dirty="0" err="1">
                <a:solidFill>
                  <a:schemeClr val="tx1">
                    <a:lumMod val="75000"/>
                    <a:lumOff val="25000"/>
                  </a:schemeClr>
                </a:solidFill>
                <a:latin typeface="Muli" panose="020B0604020202020204" charset="0"/>
              </a:rPr>
              <a:t>datasources</a:t>
            </a:r>
            <a:r>
              <a:rPr lang="en-US" sz="1200" dirty="0">
                <a:solidFill>
                  <a:schemeClr val="tx1">
                    <a:lumMod val="75000"/>
                    <a:lumOff val="25000"/>
                  </a:schemeClr>
                </a:solidFill>
                <a:latin typeface="Muli" panose="020B0604020202020204" charset="0"/>
              </a:rPr>
              <a:t>.</a:t>
            </a:r>
          </a:p>
          <a:p>
            <a:pPr marL="171450" indent="-171450">
              <a:buFont typeface="Arial" panose="020B0604020202020204" pitchFamily="34" charset="0"/>
              <a:buChar char="•"/>
            </a:pPr>
            <a:endParaRPr lang="en-US" sz="1200" dirty="0">
              <a:solidFill>
                <a:schemeClr val="tx1">
                  <a:lumMod val="75000"/>
                  <a:lumOff val="25000"/>
                </a:schemeClr>
              </a:solidFill>
              <a:latin typeface="Muli" panose="020B0604020202020204" charset="0"/>
            </a:endParaRPr>
          </a:p>
          <a:p>
            <a:pPr marL="171450" indent="-171450">
              <a:buFont typeface="Arial" panose="020B0604020202020204" pitchFamily="34" charset="0"/>
              <a:buChar char="•"/>
            </a:pPr>
            <a:r>
              <a:rPr lang="en-US" sz="1200" dirty="0">
                <a:solidFill>
                  <a:schemeClr val="tx1">
                    <a:lumMod val="75000"/>
                    <a:lumOff val="25000"/>
                  </a:schemeClr>
                </a:solidFill>
                <a:latin typeface="Muli" panose="020B0604020202020204" charset="0"/>
              </a:rPr>
              <a:t>Eliminates the need to have programmers involved in template design. </a:t>
            </a:r>
          </a:p>
          <a:p>
            <a:pPr marL="171450" indent="-171450">
              <a:buFont typeface="Arial" panose="020B0604020202020204" pitchFamily="34" charset="0"/>
              <a:buChar char="•"/>
            </a:pPr>
            <a:endParaRPr lang="en-US" sz="1200" dirty="0">
              <a:solidFill>
                <a:schemeClr val="tx1">
                  <a:lumMod val="75000"/>
                  <a:lumOff val="25000"/>
                </a:schemeClr>
              </a:solidFill>
              <a:latin typeface="Muli" panose="020B0604020202020204" charset="0"/>
            </a:endParaRPr>
          </a:p>
          <a:p>
            <a:pPr marL="171450" indent="-171450">
              <a:buFont typeface="Arial" panose="020B0604020202020204" pitchFamily="34" charset="0"/>
              <a:buChar char="•"/>
            </a:pPr>
            <a:r>
              <a:rPr lang="en-US" sz="1200" dirty="0">
                <a:solidFill>
                  <a:schemeClr val="tx1">
                    <a:lumMod val="75000"/>
                    <a:lumOff val="25000"/>
                  </a:schemeClr>
                </a:solidFill>
                <a:latin typeface="Muli" panose="020B0604020202020204" charset="0"/>
              </a:rPr>
              <a:t>No more rebuilding your application and pushing it through test &amp; staging each time you need another field.</a:t>
            </a:r>
          </a:p>
        </p:txBody>
      </p:sp>
      <p:sp>
        <p:nvSpPr>
          <p:cNvPr id="2" name="Rectangle 1">
            <a:extLst>
              <a:ext uri="{FF2B5EF4-FFF2-40B4-BE49-F238E27FC236}">
                <a16:creationId xmlns:a16="http://schemas.microsoft.com/office/drawing/2014/main" id="{072A84AE-2C02-4C63-8582-1CF0D1964346}"/>
              </a:ext>
            </a:extLst>
          </p:cNvPr>
          <p:cNvSpPr/>
          <p:nvPr/>
        </p:nvSpPr>
        <p:spPr>
          <a:xfrm>
            <a:off x="729534" y="1975022"/>
            <a:ext cx="3459303" cy="22204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3" name="Google Shape;903;p65"/>
          <p:cNvSpPr/>
          <p:nvPr/>
        </p:nvSpPr>
        <p:spPr>
          <a:xfrm>
            <a:off x="725244" y="1944785"/>
            <a:ext cx="3467882" cy="2234460"/>
          </a:xfrm>
          <a:prstGeom prst="rect">
            <a:avLst/>
          </a:prstGeom>
          <a:solidFill>
            <a:schemeClr val="bg1">
              <a:lumMod val="85000"/>
              <a:alpha val="376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Picture 2" descr="databinding1">
            <a:extLst>
              <a:ext uri="{FF2B5EF4-FFF2-40B4-BE49-F238E27FC236}">
                <a16:creationId xmlns:a16="http://schemas.microsoft.com/office/drawing/2014/main" id="{761C60DE-409F-4A55-817C-9131AFB795B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330" b="-688"/>
          <a:stretch/>
        </p:blipFill>
        <p:spPr bwMode="auto">
          <a:xfrm>
            <a:off x="729534" y="1944785"/>
            <a:ext cx="3474768" cy="2250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44792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49"/>
          <p:cNvSpPr txBox="1">
            <a:spLocks noGrp="1"/>
          </p:cNvSpPr>
          <p:nvPr>
            <p:ph type="title"/>
          </p:nvPr>
        </p:nvSpPr>
        <p:spPr>
          <a:xfrm>
            <a:off x="370483" y="445025"/>
            <a:ext cx="8460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Query Wizards</a:t>
            </a:r>
            <a:endParaRPr dirty="0"/>
          </a:p>
        </p:txBody>
      </p:sp>
      <p:sp>
        <p:nvSpPr>
          <p:cNvPr id="393" name="Google Shape;393;p49"/>
          <p:cNvSpPr txBox="1">
            <a:spLocks noGrp="1"/>
          </p:cNvSpPr>
          <p:nvPr>
            <p:ph type="body" idx="3"/>
          </p:nvPr>
        </p:nvSpPr>
        <p:spPr>
          <a:xfrm>
            <a:off x="370474" y="1383632"/>
            <a:ext cx="8459998" cy="3759868"/>
          </a:xfrm>
          <a:prstGeom prst="rect">
            <a:avLst/>
          </a:prstGeom>
        </p:spPr>
        <p:txBody>
          <a:bodyPr spcFirstLastPara="1" wrap="square" lIns="91425" tIns="91425" rIns="91425" bIns="91425" anchor="t" anchorCtr="0">
            <a:noAutofit/>
          </a:bodyPr>
          <a:lstStyle/>
          <a:p>
            <a:pPr>
              <a:buFont typeface="Arial" panose="020B0604020202020204" pitchFamily="34" charset="0"/>
              <a:buChar char="•"/>
            </a:pPr>
            <a:r>
              <a:rPr lang="en-US" sz="1200" dirty="0">
                <a:solidFill>
                  <a:schemeClr val="tx1">
                    <a:lumMod val="75000"/>
                    <a:lumOff val="25000"/>
                  </a:schemeClr>
                </a:solidFill>
              </a:rPr>
              <a:t>Your most common activity creating templates is writing the queries to select the data.</a:t>
            </a:r>
          </a:p>
          <a:p>
            <a:pPr>
              <a:buFont typeface="Arial" panose="020B0604020202020204" pitchFamily="34" charset="0"/>
              <a:buChar char="•"/>
            </a:pPr>
            <a:endParaRPr lang="en-US" sz="1200" dirty="0">
              <a:solidFill>
                <a:schemeClr val="tx1">
                  <a:lumMod val="75000"/>
                  <a:lumOff val="25000"/>
                </a:schemeClr>
              </a:solidFill>
            </a:endParaRPr>
          </a:p>
          <a:p>
            <a:pPr>
              <a:buFont typeface="Arial" panose="020B0604020202020204" pitchFamily="34" charset="0"/>
              <a:buChar char="•"/>
            </a:pPr>
            <a:r>
              <a:rPr lang="en-US" sz="1200" dirty="0">
                <a:solidFill>
                  <a:schemeClr val="tx1">
                    <a:lumMod val="75000"/>
                    <a:lumOff val="25000"/>
                  </a:schemeClr>
                </a:solidFill>
              </a:rPr>
              <a:t>With query wizards, business users can write the query to pull data.</a:t>
            </a:r>
          </a:p>
          <a:p>
            <a:pPr>
              <a:buFont typeface="Arial" panose="020B0604020202020204" pitchFamily="34" charset="0"/>
              <a:buChar char="•"/>
            </a:pPr>
            <a:endParaRPr lang="en-US" sz="1200" dirty="0">
              <a:solidFill>
                <a:schemeClr val="tx1">
                  <a:lumMod val="75000"/>
                  <a:lumOff val="25000"/>
                </a:schemeClr>
              </a:solidFill>
            </a:endParaRPr>
          </a:p>
          <a:p>
            <a:pPr>
              <a:buFont typeface="Arial" panose="020B0604020202020204" pitchFamily="34" charset="0"/>
              <a:buChar char="•"/>
            </a:pPr>
            <a:r>
              <a:rPr lang="en-US" sz="1200" dirty="0">
                <a:solidFill>
                  <a:schemeClr val="tx1">
                    <a:lumMod val="75000"/>
                    <a:lumOff val="25000"/>
                  </a:schemeClr>
                </a:solidFill>
              </a:rPr>
              <a:t>Distinct wizards for: JSON, </a:t>
            </a:r>
            <a:r>
              <a:rPr lang="en-US" sz="1200" dirty="0" err="1">
                <a:solidFill>
                  <a:schemeClr val="tx1">
                    <a:lumMod val="75000"/>
                    <a:lumOff val="25000"/>
                  </a:schemeClr>
                </a:solidFill>
              </a:rPr>
              <a:t>Odata</a:t>
            </a:r>
            <a:r>
              <a:rPr lang="en-US" sz="1200" dirty="0">
                <a:solidFill>
                  <a:schemeClr val="tx1">
                    <a:lumMod val="75000"/>
                    <a:lumOff val="25000"/>
                  </a:schemeClr>
                </a:solidFill>
              </a:rPr>
              <a:t>, Salesforce, SQL, &amp; XML.</a:t>
            </a:r>
          </a:p>
          <a:p>
            <a:pPr>
              <a:buFont typeface="Arial" panose="020B0604020202020204" pitchFamily="34" charset="0"/>
              <a:buChar char="•"/>
            </a:pPr>
            <a:endParaRPr lang="en-US" sz="1200" dirty="0">
              <a:solidFill>
                <a:schemeClr val="tx1">
                  <a:lumMod val="75000"/>
                  <a:lumOff val="25000"/>
                </a:schemeClr>
              </a:solidFill>
            </a:endParaRPr>
          </a:p>
          <a:p>
            <a:pPr>
              <a:buFont typeface="Arial" panose="020B0604020202020204" pitchFamily="34" charset="0"/>
              <a:buChar char="•"/>
            </a:pPr>
            <a:r>
              <a:rPr lang="en-US" sz="1200" dirty="0">
                <a:solidFill>
                  <a:schemeClr val="tx1">
                    <a:lumMod val="75000"/>
                    <a:lumOff val="25000"/>
                  </a:schemeClr>
                </a:solidFill>
              </a:rPr>
              <a:t>User selects data in the moment – that’s gigantic</a:t>
            </a:r>
          </a:p>
          <a:p>
            <a:pPr>
              <a:buFont typeface="Arial" panose="020B0604020202020204" pitchFamily="34" charset="0"/>
              <a:buChar char="•"/>
            </a:pPr>
            <a:endParaRPr lang="en-US" sz="1200" dirty="0">
              <a:solidFill>
                <a:schemeClr val="tx1">
                  <a:lumMod val="75000"/>
                  <a:lumOff val="25000"/>
                </a:schemeClr>
              </a:solidFill>
            </a:endParaRPr>
          </a:p>
          <a:p>
            <a:pPr>
              <a:buFont typeface="Arial" panose="020B0604020202020204" pitchFamily="34" charset="0"/>
              <a:buChar char="•"/>
            </a:pPr>
            <a:r>
              <a:rPr lang="en-US" sz="1200" dirty="0">
                <a:solidFill>
                  <a:schemeClr val="tx1">
                    <a:lumMod val="75000"/>
                    <a:lumOff val="25000"/>
                  </a:schemeClr>
                </a:solidFill>
              </a:rPr>
              <a:t>No errors due to typos</a:t>
            </a:r>
          </a:p>
          <a:p>
            <a:pPr>
              <a:buFont typeface="Arial" panose="020B0604020202020204" pitchFamily="34" charset="0"/>
              <a:buChar char="•"/>
            </a:pPr>
            <a:endParaRPr lang="en-US" sz="1200" dirty="0">
              <a:solidFill>
                <a:schemeClr val="tx1">
                  <a:lumMod val="75000"/>
                  <a:lumOff val="25000"/>
                </a:schemeClr>
              </a:solidFill>
            </a:endParaRPr>
          </a:p>
          <a:p>
            <a:pPr>
              <a:buFont typeface="Arial" panose="020B0604020202020204" pitchFamily="34" charset="0"/>
              <a:buChar char="•"/>
            </a:pPr>
            <a:r>
              <a:rPr lang="en-US" sz="1200" dirty="0">
                <a:solidFill>
                  <a:schemeClr val="tx1">
                    <a:lumMod val="75000"/>
                    <a:lumOff val="25000"/>
                  </a:schemeClr>
                </a:solidFill>
              </a:rPr>
              <a:t>Easy to find/get the data you want</a:t>
            </a:r>
          </a:p>
          <a:p>
            <a:pPr>
              <a:buFont typeface="Arial" panose="020B0604020202020204" pitchFamily="34" charset="0"/>
              <a:buChar char="•"/>
            </a:pPr>
            <a:endParaRPr lang="en-US" sz="1200" dirty="0">
              <a:solidFill>
                <a:schemeClr val="tx1">
                  <a:lumMod val="75000"/>
                  <a:lumOff val="25000"/>
                </a:schemeClr>
              </a:solidFill>
            </a:endParaRPr>
          </a:p>
          <a:p>
            <a:pPr>
              <a:buFont typeface="Arial" panose="020B0604020202020204" pitchFamily="34" charset="0"/>
              <a:buChar char="•"/>
            </a:pPr>
            <a:r>
              <a:rPr lang="en-US" sz="1200" dirty="0">
                <a:solidFill>
                  <a:schemeClr val="tx1">
                    <a:lumMod val="75000"/>
                    <a:lumOff val="25000"/>
                  </a:schemeClr>
                </a:solidFill>
              </a:rPr>
              <a:t>Arguably more important, the designer understands the data and then uses it appropriately.</a:t>
            </a:r>
          </a:p>
        </p:txBody>
      </p:sp>
    </p:spTree>
    <p:extLst>
      <p:ext uri="{BB962C8B-B14F-4D97-AF65-F5344CB8AC3E}">
        <p14:creationId xmlns:p14="http://schemas.microsoft.com/office/powerpoint/2010/main" val="28175511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49"/>
          <p:cNvSpPr txBox="1">
            <a:spLocks noGrp="1"/>
          </p:cNvSpPr>
          <p:nvPr>
            <p:ph type="title"/>
          </p:nvPr>
        </p:nvSpPr>
        <p:spPr>
          <a:xfrm>
            <a:off x="370483" y="445025"/>
            <a:ext cx="8460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Document Automation</a:t>
            </a:r>
            <a:endParaRPr dirty="0"/>
          </a:p>
        </p:txBody>
      </p:sp>
      <p:sp>
        <p:nvSpPr>
          <p:cNvPr id="393" name="Google Shape;393;p49"/>
          <p:cNvSpPr txBox="1">
            <a:spLocks noGrp="1"/>
          </p:cNvSpPr>
          <p:nvPr>
            <p:ph type="body" idx="3"/>
          </p:nvPr>
        </p:nvSpPr>
        <p:spPr>
          <a:xfrm>
            <a:off x="370474" y="1508760"/>
            <a:ext cx="8459998" cy="2811780"/>
          </a:xfrm>
          <a:prstGeom prst="rect">
            <a:avLst/>
          </a:prstGeom>
        </p:spPr>
        <p:txBody>
          <a:bodyPr spcFirstLastPara="1" wrap="square" lIns="91425" tIns="91425" rIns="91425" bIns="91425" anchor="t" anchorCtr="0">
            <a:noAutofit/>
          </a:bodyPr>
          <a:lstStyle/>
          <a:p>
            <a:pPr>
              <a:buFont typeface="Arial" panose="020B0604020202020204" pitchFamily="34" charset="0"/>
              <a:buChar char="•"/>
            </a:pPr>
            <a:r>
              <a:rPr lang="en-US" sz="1200" dirty="0">
                <a:solidFill>
                  <a:schemeClr val="tx1">
                    <a:lumMod val="75000"/>
                    <a:lumOff val="25000"/>
                  </a:schemeClr>
                </a:solidFill>
              </a:rPr>
              <a:t>This is all provided by </a:t>
            </a:r>
            <a:r>
              <a:rPr lang="en-US" sz="1200" dirty="0" err="1">
                <a:solidFill>
                  <a:schemeClr val="tx1">
                    <a:lumMod val="75000"/>
                    <a:lumOff val="25000"/>
                  </a:schemeClr>
                </a:solidFill>
              </a:rPr>
              <a:t>Windward’s</a:t>
            </a:r>
            <a:r>
              <a:rPr lang="en-US" sz="1200" dirty="0">
                <a:solidFill>
                  <a:schemeClr val="tx1">
                    <a:lumMod val="75000"/>
                    <a:lumOff val="25000"/>
                  </a:schemeClr>
                </a:solidFill>
              </a:rPr>
              <a:t> integration with Power Platform:</a:t>
            </a:r>
            <a:br>
              <a:rPr lang="en-US" sz="1200" dirty="0">
                <a:solidFill>
                  <a:schemeClr val="tx1">
                    <a:lumMod val="75000"/>
                    <a:lumOff val="25000"/>
                  </a:schemeClr>
                </a:solidFill>
              </a:rPr>
            </a:br>
            <a:r>
              <a:rPr lang="en-US" sz="1200" dirty="0">
                <a:solidFill>
                  <a:schemeClr val="tx1">
                    <a:lumMod val="75000"/>
                    <a:lumOff val="25000"/>
                  </a:schemeClr>
                </a:solidFill>
              </a:rPr>
              <a:t>Scheduling</a:t>
            </a:r>
            <a:br>
              <a:rPr lang="en-US" sz="1200" dirty="0">
                <a:solidFill>
                  <a:schemeClr val="tx1">
                    <a:lumMod val="75000"/>
                    <a:lumOff val="25000"/>
                  </a:schemeClr>
                </a:solidFill>
              </a:rPr>
            </a:br>
            <a:r>
              <a:rPr lang="en-US" sz="1200" dirty="0">
                <a:solidFill>
                  <a:schemeClr val="tx1">
                    <a:lumMod val="75000"/>
                    <a:lumOff val="25000"/>
                  </a:schemeClr>
                </a:solidFill>
              </a:rPr>
              <a:t>Triggering document generation from </a:t>
            </a:r>
            <a:r>
              <a:rPr lang="en-US" sz="1200" dirty="0" err="1">
                <a:solidFill>
                  <a:schemeClr val="tx1">
                    <a:lumMod val="75000"/>
                    <a:lumOff val="25000"/>
                  </a:schemeClr>
                </a:solidFill>
              </a:rPr>
              <a:t>datasource</a:t>
            </a:r>
            <a:r>
              <a:rPr lang="en-US" sz="1200" dirty="0">
                <a:solidFill>
                  <a:schemeClr val="tx1">
                    <a:lumMod val="75000"/>
                    <a:lumOff val="25000"/>
                  </a:schemeClr>
                </a:solidFill>
              </a:rPr>
              <a:t> activity</a:t>
            </a:r>
            <a:br>
              <a:rPr lang="en-US" sz="1200" dirty="0">
                <a:solidFill>
                  <a:schemeClr val="tx1">
                    <a:lumMod val="75000"/>
                    <a:lumOff val="25000"/>
                  </a:schemeClr>
                </a:solidFill>
              </a:rPr>
            </a:br>
            <a:r>
              <a:rPr lang="en-US" sz="1200" dirty="0">
                <a:solidFill>
                  <a:schemeClr val="tx1">
                    <a:lumMod val="75000"/>
                    <a:lumOff val="25000"/>
                  </a:schemeClr>
                </a:solidFill>
              </a:rPr>
              <a:t>Routing generated packages</a:t>
            </a:r>
            <a:br>
              <a:rPr lang="en-US" sz="1200" dirty="0">
                <a:solidFill>
                  <a:schemeClr val="tx1">
                    <a:lumMod val="75000"/>
                    <a:lumOff val="25000"/>
                  </a:schemeClr>
                </a:solidFill>
              </a:rPr>
            </a:br>
            <a:r>
              <a:rPr lang="en-US" sz="1200" dirty="0">
                <a:solidFill>
                  <a:schemeClr val="tx1">
                    <a:lumMod val="75000"/>
                    <a:lumOff val="25000"/>
                  </a:schemeClr>
                </a:solidFill>
              </a:rPr>
              <a:t>Forms (interviews) to collect data</a:t>
            </a:r>
          </a:p>
          <a:p>
            <a:pPr>
              <a:buFont typeface="Arial" panose="020B0604020202020204" pitchFamily="34" charset="0"/>
              <a:buChar char="•"/>
            </a:pPr>
            <a:endParaRPr lang="en-US" sz="1200" dirty="0">
              <a:solidFill>
                <a:schemeClr val="tx1">
                  <a:lumMod val="75000"/>
                  <a:lumOff val="25000"/>
                </a:schemeClr>
              </a:solidFill>
              <a:highlight>
                <a:srgbClr val="FFFFFF"/>
              </a:highlight>
            </a:endParaRPr>
          </a:p>
          <a:p>
            <a:pPr>
              <a:buFont typeface="Arial" panose="020B0604020202020204" pitchFamily="34" charset="0"/>
              <a:buChar char="•"/>
            </a:pPr>
            <a:r>
              <a:rPr lang="en-US" sz="1200" dirty="0">
                <a:solidFill>
                  <a:schemeClr val="tx1">
                    <a:lumMod val="75000"/>
                    <a:lumOff val="25000"/>
                  </a:schemeClr>
                </a:solidFill>
              </a:rPr>
              <a:t>With Power Platform you gain:</a:t>
            </a:r>
            <a:br>
              <a:rPr lang="en-US" sz="1200" dirty="0">
                <a:solidFill>
                  <a:schemeClr val="tx1">
                    <a:lumMod val="75000"/>
                    <a:lumOff val="25000"/>
                  </a:schemeClr>
                </a:solidFill>
              </a:rPr>
            </a:br>
            <a:r>
              <a:rPr lang="en-US" sz="1200" dirty="0">
                <a:solidFill>
                  <a:schemeClr val="tx1">
                    <a:lumMod val="75000"/>
                    <a:lumOff val="25000"/>
                  </a:schemeClr>
                </a:solidFill>
              </a:rPr>
              <a:t>Using Microsoft’s industry standard</a:t>
            </a:r>
            <a:br>
              <a:rPr lang="en-US" sz="1200" dirty="0">
                <a:solidFill>
                  <a:schemeClr val="tx1">
                    <a:lumMod val="75000"/>
                    <a:lumOff val="25000"/>
                  </a:schemeClr>
                </a:solidFill>
              </a:rPr>
            </a:br>
            <a:r>
              <a:rPr lang="en-US" sz="1200" dirty="0">
                <a:solidFill>
                  <a:schemeClr val="tx1">
                    <a:lumMod val="75000"/>
                    <a:lumOff val="25000"/>
                  </a:schemeClr>
                </a:solidFill>
              </a:rPr>
              <a:t>Can connect Windward to other applications to make document automation part of larger processes</a:t>
            </a:r>
          </a:p>
        </p:txBody>
      </p:sp>
    </p:spTree>
    <p:extLst>
      <p:ext uri="{BB962C8B-B14F-4D97-AF65-F5344CB8AC3E}">
        <p14:creationId xmlns:p14="http://schemas.microsoft.com/office/powerpoint/2010/main" val="41742936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4" name="Google Shape;364;p47"/>
          <p:cNvSpPr txBox="1">
            <a:spLocks noGrp="1"/>
          </p:cNvSpPr>
          <p:nvPr>
            <p:ph type="title"/>
          </p:nvPr>
        </p:nvSpPr>
        <p:spPr>
          <a:xfrm>
            <a:off x="370483" y="445025"/>
            <a:ext cx="8460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What Goes Away</a:t>
            </a:r>
            <a:endParaRPr dirty="0"/>
          </a:p>
        </p:txBody>
      </p:sp>
      <p:sp>
        <p:nvSpPr>
          <p:cNvPr id="365" name="Google Shape;365;p47"/>
          <p:cNvSpPr/>
          <p:nvPr/>
        </p:nvSpPr>
        <p:spPr>
          <a:xfrm>
            <a:off x="3258600" y="3105800"/>
            <a:ext cx="2626800" cy="1468800"/>
          </a:xfrm>
          <a:prstGeom prst="rect">
            <a:avLst/>
          </a:prstGeom>
          <a:solidFill>
            <a:srgbClr val="4E6E9A">
              <a:alpha val="8038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900" dirty="0">
              <a:solidFill>
                <a:srgbClr val="FFFFFF"/>
              </a:solidFill>
              <a:latin typeface="Muli"/>
              <a:ea typeface="Muli"/>
              <a:cs typeface="Muli"/>
              <a:sym typeface="Muli"/>
            </a:endParaRPr>
          </a:p>
        </p:txBody>
      </p:sp>
      <p:sp>
        <p:nvSpPr>
          <p:cNvPr id="366" name="Google Shape;366;p47"/>
          <p:cNvSpPr/>
          <p:nvPr/>
        </p:nvSpPr>
        <p:spPr>
          <a:xfrm>
            <a:off x="562000" y="1562100"/>
            <a:ext cx="2626800" cy="1468800"/>
          </a:xfrm>
          <a:prstGeom prst="rect">
            <a:avLst/>
          </a:prstGeom>
          <a:solidFill>
            <a:srgbClr val="4E6E9A">
              <a:alpha val="8038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b="1" dirty="0">
                <a:solidFill>
                  <a:srgbClr val="FFFFFF"/>
                </a:solidFill>
                <a:latin typeface="Muli"/>
                <a:ea typeface="Muli"/>
                <a:cs typeface="Muli"/>
                <a:sym typeface="Muli"/>
              </a:rPr>
              <a:t>Mapping Fields</a:t>
            </a:r>
          </a:p>
          <a:p>
            <a:pPr marL="0" lvl="0" indent="0" algn="ctr" rtl="0">
              <a:spcBef>
                <a:spcPts val="0"/>
              </a:spcBef>
              <a:spcAft>
                <a:spcPts val="0"/>
              </a:spcAft>
              <a:buNone/>
            </a:pPr>
            <a:r>
              <a:rPr lang="en-US" sz="1000" dirty="0">
                <a:solidFill>
                  <a:srgbClr val="FFFFFF"/>
                </a:solidFill>
                <a:latin typeface="Muli"/>
                <a:ea typeface="Muli"/>
                <a:cs typeface="Muli"/>
                <a:sym typeface="Muli"/>
              </a:rPr>
              <a:t>Everything is in the template</a:t>
            </a:r>
            <a:endParaRPr sz="1000" dirty="0">
              <a:solidFill>
                <a:srgbClr val="FFFFFF"/>
              </a:solidFill>
              <a:latin typeface="Muli"/>
              <a:ea typeface="Muli"/>
              <a:cs typeface="Muli"/>
              <a:sym typeface="Muli"/>
            </a:endParaRPr>
          </a:p>
        </p:txBody>
      </p:sp>
      <p:sp>
        <p:nvSpPr>
          <p:cNvPr id="367" name="Google Shape;367;p47"/>
          <p:cNvSpPr/>
          <p:nvPr/>
        </p:nvSpPr>
        <p:spPr>
          <a:xfrm>
            <a:off x="5955200" y="1562100"/>
            <a:ext cx="2626800" cy="1468800"/>
          </a:xfrm>
          <a:prstGeom prst="rect">
            <a:avLst/>
          </a:prstGeom>
          <a:solidFill>
            <a:srgbClr val="4E6E9A">
              <a:alpha val="8038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b="1" dirty="0">
                <a:solidFill>
                  <a:srgbClr val="FFFFFF"/>
                </a:solidFill>
                <a:latin typeface="Muli"/>
                <a:ea typeface="Muli"/>
                <a:cs typeface="Muli"/>
                <a:sym typeface="Muli"/>
              </a:rPr>
              <a:t>Writing Complex XPath Queries by Hand</a:t>
            </a:r>
          </a:p>
        </p:txBody>
      </p:sp>
      <p:pic>
        <p:nvPicPr>
          <p:cNvPr id="368" name="Google Shape;368;p47"/>
          <p:cNvPicPr preferRelativeResize="0"/>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t="8177" b="8177"/>
          <a:stretch/>
        </p:blipFill>
        <p:spPr>
          <a:xfrm>
            <a:off x="562001" y="3115325"/>
            <a:ext cx="2626800" cy="1468800"/>
          </a:xfrm>
          <a:prstGeom prst="rect">
            <a:avLst/>
          </a:prstGeom>
          <a:noFill/>
          <a:ln>
            <a:noFill/>
          </a:ln>
        </p:spPr>
      </p:pic>
      <p:pic>
        <p:nvPicPr>
          <p:cNvPr id="370" name="Google Shape;370;p47"/>
          <p:cNvPicPr preferRelativeResize="0"/>
          <p:nvPr/>
        </p:nvPicPr>
        <p:blipFill rotWithShape="1">
          <a:blip r:embed="rId5">
            <a:extLst>
              <a:ext uri="{BEBA8EAE-BF5A-486C-A8C5-ECC9F3942E4B}">
                <a14:imgProps xmlns:a14="http://schemas.microsoft.com/office/drawing/2010/main">
                  <a14:imgLayer r:embed="rId6">
                    <a14:imgEffect>
                      <a14:saturation sat="0"/>
                    </a14:imgEffect>
                  </a14:imgLayer>
                </a14:imgProps>
              </a:ext>
            </a:extLst>
          </a:blip>
          <a:srcRect b="16133"/>
          <a:stretch/>
        </p:blipFill>
        <p:spPr>
          <a:xfrm>
            <a:off x="5955199" y="3105800"/>
            <a:ext cx="2626800" cy="1468802"/>
          </a:xfrm>
          <a:prstGeom prst="rect">
            <a:avLst/>
          </a:prstGeom>
          <a:noFill/>
          <a:ln>
            <a:noFill/>
          </a:ln>
        </p:spPr>
      </p:pic>
      <p:pic>
        <p:nvPicPr>
          <p:cNvPr id="9" name="Google Shape;369;p47">
            <a:extLst>
              <a:ext uri="{FF2B5EF4-FFF2-40B4-BE49-F238E27FC236}">
                <a16:creationId xmlns:a16="http://schemas.microsoft.com/office/drawing/2014/main" id="{07B97097-5307-47E8-9E66-7BDACF23CFC6}"/>
              </a:ext>
            </a:extLst>
          </p:cNvPr>
          <p:cNvPicPr preferRelativeResize="0"/>
          <p:nvPr/>
        </p:nvPicPr>
        <p:blipFill rotWithShape="1">
          <a:blip r:embed="rId7">
            <a:extLst>
              <a:ext uri="{BEBA8EAE-BF5A-486C-A8C5-ECC9F3942E4B}">
                <a14:imgProps xmlns:a14="http://schemas.microsoft.com/office/drawing/2010/main">
                  <a14:imgLayer r:embed="rId8">
                    <a14:imgEffect>
                      <a14:saturation sat="0"/>
                    </a14:imgEffect>
                  </a14:imgLayer>
                </a14:imgProps>
              </a:ext>
            </a:extLst>
          </a:blip>
          <a:srcRect l="-1445" t="7240" b="4500"/>
          <a:stretch/>
        </p:blipFill>
        <p:spPr>
          <a:xfrm>
            <a:off x="3258600" y="1562100"/>
            <a:ext cx="2626800" cy="1468800"/>
          </a:xfrm>
          <a:prstGeom prst="rect">
            <a:avLst/>
          </a:prstGeom>
          <a:noFill/>
          <a:ln>
            <a:noFill/>
          </a:ln>
        </p:spPr>
      </p:pic>
    </p:spTree>
    <p:extLst>
      <p:ext uri="{BB962C8B-B14F-4D97-AF65-F5344CB8AC3E}">
        <p14:creationId xmlns:p14="http://schemas.microsoft.com/office/powerpoint/2010/main" val="36470311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sp>
        <p:nvSpPr>
          <p:cNvPr id="909" name="Google Shape;909;p66"/>
          <p:cNvSpPr txBox="1">
            <a:spLocks noGrp="1"/>
          </p:cNvSpPr>
          <p:nvPr>
            <p:ph type="title"/>
          </p:nvPr>
        </p:nvSpPr>
        <p:spPr>
          <a:xfrm>
            <a:off x="370483" y="445025"/>
            <a:ext cx="8460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err="1"/>
              <a:t>Ecrion</a:t>
            </a:r>
            <a:r>
              <a:rPr lang="en-US" dirty="0"/>
              <a:t> Only Features</a:t>
            </a:r>
            <a:endParaRPr dirty="0"/>
          </a:p>
        </p:txBody>
      </p:sp>
      <p:sp>
        <p:nvSpPr>
          <p:cNvPr id="914" name="Google Shape;914;p66"/>
          <p:cNvSpPr txBox="1"/>
          <p:nvPr/>
        </p:nvSpPr>
        <p:spPr>
          <a:xfrm>
            <a:off x="1064282" y="1983975"/>
            <a:ext cx="2925199" cy="341100"/>
          </a:xfrm>
          <a:prstGeom prst="rect">
            <a:avLst/>
          </a:prstGeom>
          <a:noFill/>
          <a:ln>
            <a:noFill/>
          </a:ln>
        </p:spPr>
        <p:txBody>
          <a:bodyPr spcFirstLastPara="1" wrap="square" lIns="91425" tIns="91425" rIns="91425" bIns="91425" anchor="ctr" anchorCtr="0">
            <a:noAutofit/>
          </a:bodyPr>
          <a:lstStyle/>
          <a:p>
            <a:r>
              <a:rPr lang="en-US" sz="1200" b="1" dirty="0">
                <a:solidFill>
                  <a:schemeClr val="tx1">
                    <a:lumMod val="75000"/>
                    <a:lumOff val="25000"/>
                  </a:schemeClr>
                </a:solidFill>
                <a:latin typeface="Muli" panose="020B0604020202020204" charset="0"/>
              </a:rPr>
              <a:t>Detailed analytics on documents generated &amp; forms submitted</a:t>
            </a:r>
          </a:p>
        </p:txBody>
      </p:sp>
      <p:sp>
        <p:nvSpPr>
          <p:cNvPr id="916" name="Google Shape;916;p66"/>
          <p:cNvSpPr txBox="1"/>
          <p:nvPr/>
        </p:nvSpPr>
        <p:spPr>
          <a:xfrm>
            <a:off x="1064949" y="2786471"/>
            <a:ext cx="2709300" cy="341100"/>
          </a:xfrm>
          <a:prstGeom prst="rect">
            <a:avLst/>
          </a:prstGeom>
          <a:noFill/>
          <a:ln>
            <a:noFill/>
          </a:ln>
        </p:spPr>
        <p:txBody>
          <a:bodyPr spcFirstLastPara="1" wrap="square" lIns="91425" tIns="91425" rIns="91425" bIns="91425" anchor="ctr" anchorCtr="0">
            <a:noAutofit/>
          </a:bodyPr>
          <a:lstStyle/>
          <a:p>
            <a:r>
              <a:rPr lang="en-US" sz="1200" b="1" dirty="0">
                <a:solidFill>
                  <a:schemeClr val="tx1">
                    <a:lumMod val="75000"/>
                    <a:lumOff val="25000"/>
                  </a:schemeClr>
                </a:solidFill>
                <a:latin typeface="Muli" panose="020B0604020202020204" charset="0"/>
              </a:rPr>
              <a:t>Sub-templates are displayed inline in the template</a:t>
            </a:r>
          </a:p>
        </p:txBody>
      </p:sp>
      <p:sp>
        <p:nvSpPr>
          <p:cNvPr id="917" name="Google Shape;917;p66"/>
          <p:cNvSpPr txBox="1"/>
          <p:nvPr/>
        </p:nvSpPr>
        <p:spPr>
          <a:xfrm>
            <a:off x="950518" y="3670146"/>
            <a:ext cx="4310700" cy="548700"/>
          </a:xfrm>
          <a:prstGeom prst="rect">
            <a:avLst/>
          </a:prstGeom>
          <a:noFill/>
          <a:ln>
            <a:noFill/>
          </a:ln>
        </p:spPr>
        <p:txBody>
          <a:bodyPr spcFirstLastPara="1" wrap="square" lIns="91425" tIns="91425" rIns="91425" bIns="91425" anchor="ctr" anchorCtr="0">
            <a:noAutofit/>
          </a:bodyPr>
          <a:lstStyle/>
          <a:p>
            <a:pPr marL="445770" lvl="1" indent="-171450">
              <a:buFont typeface="Arial" panose="020B0604020202020204" pitchFamily="34" charset="0"/>
              <a:buChar char="•"/>
            </a:pPr>
            <a:r>
              <a:rPr lang="en-US" sz="1050" dirty="0">
                <a:solidFill>
                  <a:schemeClr val="tx1">
                    <a:lumMod val="75000"/>
                    <a:lumOff val="25000"/>
                  </a:schemeClr>
                </a:solidFill>
                <a:latin typeface="Muli" panose="020B0604020202020204" charset="0"/>
              </a:rPr>
              <a:t>In our opinion, this is asking for trouble.</a:t>
            </a:r>
          </a:p>
        </p:txBody>
      </p:sp>
      <p:sp>
        <p:nvSpPr>
          <p:cNvPr id="918" name="Google Shape;918;p66"/>
          <p:cNvSpPr txBox="1"/>
          <p:nvPr/>
        </p:nvSpPr>
        <p:spPr>
          <a:xfrm>
            <a:off x="1034798" y="3511632"/>
            <a:ext cx="2925200" cy="341100"/>
          </a:xfrm>
          <a:prstGeom prst="rect">
            <a:avLst/>
          </a:prstGeom>
          <a:noFill/>
          <a:ln>
            <a:noFill/>
          </a:ln>
        </p:spPr>
        <p:txBody>
          <a:bodyPr spcFirstLastPara="1" wrap="square" lIns="91425" tIns="91425" rIns="91425" bIns="91425" anchor="ctr" anchorCtr="0">
            <a:noAutofit/>
          </a:bodyPr>
          <a:lstStyle/>
          <a:p>
            <a:r>
              <a:rPr lang="en-US" sz="1200" b="1" dirty="0">
                <a:solidFill>
                  <a:schemeClr val="tx1">
                    <a:lumMod val="75000"/>
                    <a:lumOff val="25000"/>
                  </a:schemeClr>
                </a:solidFill>
                <a:latin typeface="Muli" panose="020B0604020202020204" charset="0"/>
              </a:rPr>
              <a:t>Auto-translate static text to other languages</a:t>
            </a:r>
          </a:p>
        </p:txBody>
      </p:sp>
      <p:sp>
        <p:nvSpPr>
          <p:cNvPr id="928" name="Google Shape;928;p66"/>
          <p:cNvSpPr/>
          <p:nvPr/>
        </p:nvSpPr>
        <p:spPr>
          <a:xfrm>
            <a:off x="388081" y="3422732"/>
            <a:ext cx="572700" cy="572700"/>
          </a:xfrm>
          <a:prstGeom prst="ellipse">
            <a:avLst/>
          </a:prstGeom>
          <a:solidFill>
            <a:srgbClr val="595959">
              <a:alpha val="14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66"/>
          <p:cNvSpPr/>
          <p:nvPr/>
        </p:nvSpPr>
        <p:spPr>
          <a:xfrm>
            <a:off x="378075" y="3422740"/>
            <a:ext cx="548700" cy="548700"/>
          </a:xfrm>
          <a:prstGeom prst="ellipse">
            <a:avLst/>
          </a:prstGeom>
          <a:solidFill>
            <a:srgbClr val="4E6E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932" name="Google Shape;932;p66"/>
          <p:cNvSpPr/>
          <p:nvPr/>
        </p:nvSpPr>
        <p:spPr>
          <a:xfrm>
            <a:off x="383077" y="2657541"/>
            <a:ext cx="572700" cy="572700"/>
          </a:xfrm>
          <a:prstGeom prst="ellipse">
            <a:avLst/>
          </a:prstGeom>
          <a:solidFill>
            <a:srgbClr val="595959">
              <a:alpha val="14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66"/>
          <p:cNvSpPr/>
          <p:nvPr/>
        </p:nvSpPr>
        <p:spPr>
          <a:xfrm>
            <a:off x="373071" y="2657549"/>
            <a:ext cx="548700" cy="548700"/>
          </a:xfrm>
          <a:prstGeom prst="ellipse">
            <a:avLst/>
          </a:prstGeom>
          <a:solidFill>
            <a:srgbClr val="4E6E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dirty="0"/>
          </a:p>
        </p:txBody>
      </p:sp>
      <p:sp>
        <p:nvSpPr>
          <p:cNvPr id="55" name="Google Shape;916;p66">
            <a:extLst>
              <a:ext uri="{FF2B5EF4-FFF2-40B4-BE49-F238E27FC236}">
                <a16:creationId xmlns:a16="http://schemas.microsoft.com/office/drawing/2014/main" id="{9185AABF-02B9-463C-9A8B-C7FF4B5815CA}"/>
              </a:ext>
            </a:extLst>
          </p:cNvPr>
          <p:cNvSpPr txBox="1"/>
          <p:nvPr/>
        </p:nvSpPr>
        <p:spPr>
          <a:xfrm>
            <a:off x="5268880" y="2757386"/>
            <a:ext cx="2709300" cy="341100"/>
          </a:xfrm>
          <a:prstGeom prst="rect">
            <a:avLst/>
          </a:prstGeom>
          <a:noFill/>
          <a:ln>
            <a:noFill/>
          </a:ln>
        </p:spPr>
        <p:txBody>
          <a:bodyPr spcFirstLastPara="1" wrap="square" lIns="91425" tIns="91425" rIns="91425" bIns="91425" anchor="ctr" anchorCtr="0">
            <a:noAutofit/>
          </a:bodyPr>
          <a:lstStyle/>
          <a:p>
            <a:pPr lvl="1"/>
            <a:r>
              <a:rPr lang="en-US" sz="1200" b="1" dirty="0">
                <a:solidFill>
                  <a:schemeClr val="tx1">
                    <a:lumMod val="75000"/>
                    <a:lumOff val="25000"/>
                  </a:schemeClr>
                </a:solidFill>
                <a:latin typeface="Muli" panose="020B0604020202020204" charset="0"/>
              </a:rPr>
              <a:t>Working with/in XSLT-FO</a:t>
            </a:r>
          </a:p>
        </p:txBody>
      </p:sp>
      <p:sp>
        <p:nvSpPr>
          <p:cNvPr id="56" name="Google Shape;918;p66">
            <a:extLst>
              <a:ext uri="{FF2B5EF4-FFF2-40B4-BE49-F238E27FC236}">
                <a16:creationId xmlns:a16="http://schemas.microsoft.com/office/drawing/2014/main" id="{9D7E76D3-4BB7-457E-B070-FD550F327A6A}"/>
              </a:ext>
            </a:extLst>
          </p:cNvPr>
          <p:cNvSpPr txBox="1"/>
          <p:nvPr/>
        </p:nvSpPr>
        <p:spPr>
          <a:xfrm>
            <a:off x="5238729" y="3518511"/>
            <a:ext cx="3409170" cy="341100"/>
          </a:xfrm>
          <a:prstGeom prst="rect">
            <a:avLst/>
          </a:prstGeom>
          <a:noFill/>
          <a:ln>
            <a:noFill/>
          </a:ln>
        </p:spPr>
        <p:txBody>
          <a:bodyPr spcFirstLastPara="1" wrap="square" lIns="91425" tIns="91425" rIns="91425" bIns="91425" anchor="ctr" anchorCtr="0">
            <a:noAutofit/>
          </a:bodyPr>
          <a:lstStyle/>
          <a:p>
            <a:pPr lvl="1"/>
            <a:r>
              <a:rPr lang="en-US" sz="1200" b="1" dirty="0">
                <a:solidFill>
                  <a:schemeClr val="tx1">
                    <a:lumMod val="75000"/>
                    <a:lumOff val="25000"/>
                  </a:schemeClr>
                </a:solidFill>
                <a:latin typeface="Muli" panose="020B0604020202020204" charset="0"/>
              </a:rPr>
              <a:t>Setting any formatting property from data</a:t>
            </a:r>
          </a:p>
        </p:txBody>
      </p:sp>
      <p:sp>
        <p:nvSpPr>
          <p:cNvPr id="58" name="Google Shape;920;p66">
            <a:extLst>
              <a:ext uri="{FF2B5EF4-FFF2-40B4-BE49-F238E27FC236}">
                <a16:creationId xmlns:a16="http://schemas.microsoft.com/office/drawing/2014/main" id="{F9D70025-0DE1-4177-86AE-A587247443CF}"/>
              </a:ext>
            </a:extLst>
          </p:cNvPr>
          <p:cNvSpPr/>
          <p:nvPr/>
        </p:nvSpPr>
        <p:spPr>
          <a:xfrm>
            <a:off x="4622168" y="2681397"/>
            <a:ext cx="572700" cy="572700"/>
          </a:xfrm>
          <a:prstGeom prst="ellipse">
            <a:avLst/>
          </a:prstGeom>
          <a:solidFill>
            <a:srgbClr val="595959">
              <a:alpha val="14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921;p66">
            <a:extLst>
              <a:ext uri="{FF2B5EF4-FFF2-40B4-BE49-F238E27FC236}">
                <a16:creationId xmlns:a16="http://schemas.microsoft.com/office/drawing/2014/main" id="{0AD335A0-6341-4372-80A9-CC568F101E56}"/>
              </a:ext>
            </a:extLst>
          </p:cNvPr>
          <p:cNvSpPr/>
          <p:nvPr/>
        </p:nvSpPr>
        <p:spPr>
          <a:xfrm>
            <a:off x="4612162" y="2667980"/>
            <a:ext cx="548700" cy="548700"/>
          </a:xfrm>
          <a:prstGeom prst="ellipse">
            <a:avLst/>
          </a:prstGeom>
          <a:solidFill>
            <a:srgbClr val="4E6E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dirty="0"/>
          </a:p>
        </p:txBody>
      </p:sp>
      <p:sp>
        <p:nvSpPr>
          <p:cNvPr id="62" name="Google Shape;924;p66">
            <a:extLst>
              <a:ext uri="{FF2B5EF4-FFF2-40B4-BE49-F238E27FC236}">
                <a16:creationId xmlns:a16="http://schemas.microsoft.com/office/drawing/2014/main" id="{681AFE42-77FF-4AA9-BDB2-7D8203944A41}"/>
              </a:ext>
            </a:extLst>
          </p:cNvPr>
          <p:cNvSpPr/>
          <p:nvPr/>
        </p:nvSpPr>
        <p:spPr>
          <a:xfrm>
            <a:off x="4582006" y="1953608"/>
            <a:ext cx="572700" cy="572700"/>
          </a:xfrm>
          <a:prstGeom prst="ellipse">
            <a:avLst/>
          </a:prstGeom>
          <a:solidFill>
            <a:srgbClr val="595959">
              <a:alpha val="14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925;p66">
            <a:extLst>
              <a:ext uri="{FF2B5EF4-FFF2-40B4-BE49-F238E27FC236}">
                <a16:creationId xmlns:a16="http://schemas.microsoft.com/office/drawing/2014/main" id="{52777F27-93E1-4E34-8E66-CA789EAF70B6}"/>
              </a:ext>
            </a:extLst>
          </p:cNvPr>
          <p:cNvSpPr/>
          <p:nvPr/>
        </p:nvSpPr>
        <p:spPr>
          <a:xfrm>
            <a:off x="4572000" y="1946904"/>
            <a:ext cx="548700" cy="548700"/>
          </a:xfrm>
          <a:prstGeom prst="ellipse">
            <a:avLst/>
          </a:prstGeom>
          <a:solidFill>
            <a:srgbClr val="4E6E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dirty="0"/>
          </a:p>
        </p:txBody>
      </p:sp>
      <p:sp>
        <p:nvSpPr>
          <p:cNvPr id="66" name="Google Shape;928;p66">
            <a:extLst>
              <a:ext uri="{FF2B5EF4-FFF2-40B4-BE49-F238E27FC236}">
                <a16:creationId xmlns:a16="http://schemas.microsoft.com/office/drawing/2014/main" id="{4C05EE50-253C-495B-8E54-E85B9B4467B1}"/>
              </a:ext>
            </a:extLst>
          </p:cNvPr>
          <p:cNvSpPr/>
          <p:nvPr/>
        </p:nvSpPr>
        <p:spPr>
          <a:xfrm>
            <a:off x="4592012" y="3431223"/>
            <a:ext cx="572700" cy="572700"/>
          </a:xfrm>
          <a:prstGeom prst="ellipse">
            <a:avLst/>
          </a:prstGeom>
          <a:solidFill>
            <a:srgbClr val="595959">
              <a:alpha val="14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929;p66">
            <a:extLst>
              <a:ext uri="{FF2B5EF4-FFF2-40B4-BE49-F238E27FC236}">
                <a16:creationId xmlns:a16="http://schemas.microsoft.com/office/drawing/2014/main" id="{200998B4-E4C9-4D3A-B193-B83B5BEE01AA}"/>
              </a:ext>
            </a:extLst>
          </p:cNvPr>
          <p:cNvSpPr/>
          <p:nvPr/>
        </p:nvSpPr>
        <p:spPr>
          <a:xfrm>
            <a:off x="4582006" y="3431231"/>
            <a:ext cx="548700" cy="548700"/>
          </a:xfrm>
          <a:prstGeom prst="ellipse">
            <a:avLst/>
          </a:prstGeom>
          <a:solidFill>
            <a:srgbClr val="4E6E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dirty="0"/>
          </a:p>
        </p:txBody>
      </p:sp>
      <p:sp>
        <p:nvSpPr>
          <p:cNvPr id="68" name="Google Shape;930;p66">
            <a:extLst>
              <a:ext uri="{FF2B5EF4-FFF2-40B4-BE49-F238E27FC236}">
                <a16:creationId xmlns:a16="http://schemas.microsoft.com/office/drawing/2014/main" id="{B8F809FF-793C-4E7F-9C18-C5BC1EA6EE12}"/>
              </a:ext>
            </a:extLst>
          </p:cNvPr>
          <p:cNvSpPr/>
          <p:nvPr/>
        </p:nvSpPr>
        <p:spPr>
          <a:xfrm>
            <a:off x="4664714" y="2036652"/>
            <a:ext cx="359100" cy="359100"/>
          </a:xfrm>
          <a:custGeom>
            <a:avLst/>
            <a:gdLst/>
            <a:ahLst/>
            <a:cxnLst/>
            <a:rect l="l" t="t" r="r" b="b"/>
            <a:pathLst>
              <a:path w="120000" h="120000" extrusionOk="0">
                <a:moveTo>
                  <a:pt x="60000" y="0"/>
                </a:moveTo>
                <a:cubicBezTo>
                  <a:pt x="26763" y="0"/>
                  <a:pt x="0" y="26763"/>
                  <a:pt x="0" y="60000"/>
                </a:cubicBezTo>
                <a:cubicBezTo>
                  <a:pt x="0" y="93333"/>
                  <a:pt x="26763" y="120000"/>
                  <a:pt x="60000" y="120000"/>
                </a:cubicBezTo>
                <a:cubicBezTo>
                  <a:pt x="93236" y="120000"/>
                  <a:pt x="120000" y="93333"/>
                  <a:pt x="120000" y="60000"/>
                </a:cubicBezTo>
                <a:cubicBezTo>
                  <a:pt x="120000" y="26763"/>
                  <a:pt x="93236" y="0"/>
                  <a:pt x="60000" y="0"/>
                </a:cubicBezTo>
                <a:close/>
                <a:moveTo>
                  <a:pt x="90048" y="14492"/>
                </a:moveTo>
                <a:lnTo>
                  <a:pt x="90048" y="16425"/>
                </a:lnTo>
                <a:cubicBezTo>
                  <a:pt x="90048" y="22125"/>
                  <a:pt x="89468" y="27536"/>
                  <a:pt x="88405" y="33043"/>
                </a:cubicBezTo>
                <a:cubicBezTo>
                  <a:pt x="84541" y="33816"/>
                  <a:pt x="81835" y="37101"/>
                  <a:pt x="81835" y="40966"/>
                </a:cubicBezTo>
                <a:cubicBezTo>
                  <a:pt x="81835" y="43091"/>
                  <a:pt x="82608" y="45314"/>
                  <a:pt x="84251" y="46666"/>
                </a:cubicBezTo>
                <a:cubicBezTo>
                  <a:pt x="82415" y="51014"/>
                  <a:pt x="80483" y="55362"/>
                  <a:pt x="77777" y="59516"/>
                </a:cubicBezTo>
                <a:cubicBezTo>
                  <a:pt x="67632" y="48019"/>
                  <a:pt x="60579" y="33623"/>
                  <a:pt x="58067" y="17487"/>
                </a:cubicBezTo>
                <a:cubicBezTo>
                  <a:pt x="64347" y="13719"/>
                  <a:pt x="71207" y="10724"/>
                  <a:pt x="78260" y="8792"/>
                </a:cubicBezTo>
                <a:cubicBezTo>
                  <a:pt x="82415" y="10144"/>
                  <a:pt x="86473" y="12077"/>
                  <a:pt x="90048" y="14492"/>
                </a:cubicBezTo>
                <a:close/>
                <a:moveTo>
                  <a:pt x="78550" y="68212"/>
                </a:moveTo>
                <a:cubicBezTo>
                  <a:pt x="83478" y="72850"/>
                  <a:pt x="88599" y="76908"/>
                  <a:pt x="94396" y="80193"/>
                </a:cubicBezTo>
                <a:cubicBezTo>
                  <a:pt x="88599" y="81256"/>
                  <a:pt x="82608" y="81835"/>
                  <a:pt x="76328" y="81835"/>
                </a:cubicBezTo>
                <a:cubicBezTo>
                  <a:pt x="73623" y="81835"/>
                  <a:pt x="70917" y="81545"/>
                  <a:pt x="68212" y="81545"/>
                </a:cubicBezTo>
                <a:cubicBezTo>
                  <a:pt x="68212" y="81062"/>
                  <a:pt x="68212" y="80483"/>
                  <a:pt x="67922" y="79903"/>
                </a:cubicBezTo>
                <a:cubicBezTo>
                  <a:pt x="71690" y="76425"/>
                  <a:pt x="75265" y="72270"/>
                  <a:pt x="78550" y="68212"/>
                </a:cubicBezTo>
                <a:close/>
                <a:moveTo>
                  <a:pt x="60000" y="5507"/>
                </a:moveTo>
                <a:cubicBezTo>
                  <a:pt x="62995" y="5507"/>
                  <a:pt x="65990" y="5797"/>
                  <a:pt x="68985" y="6280"/>
                </a:cubicBezTo>
                <a:cubicBezTo>
                  <a:pt x="65217" y="7922"/>
                  <a:pt x="61352" y="9565"/>
                  <a:pt x="57584" y="11497"/>
                </a:cubicBezTo>
                <a:cubicBezTo>
                  <a:pt x="57294" y="9565"/>
                  <a:pt x="57294" y="7439"/>
                  <a:pt x="57294" y="5507"/>
                </a:cubicBezTo>
                <a:lnTo>
                  <a:pt x="60000" y="5507"/>
                </a:lnTo>
                <a:close/>
                <a:moveTo>
                  <a:pt x="74782" y="64154"/>
                </a:moveTo>
                <a:cubicBezTo>
                  <a:pt x="71690" y="68212"/>
                  <a:pt x="68502" y="71787"/>
                  <a:pt x="64927" y="75265"/>
                </a:cubicBezTo>
                <a:cubicBezTo>
                  <a:pt x="63574" y="74202"/>
                  <a:pt x="61932" y="73623"/>
                  <a:pt x="60000" y="73623"/>
                </a:cubicBezTo>
                <a:cubicBezTo>
                  <a:pt x="56425" y="73623"/>
                  <a:pt x="53429" y="75845"/>
                  <a:pt x="52367" y="79130"/>
                </a:cubicBezTo>
                <a:cubicBezTo>
                  <a:pt x="41449" y="76425"/>
                  <a:pt x="31111" y="72270"/>
                  <a:pt x="21835" y="66570"/>
                </a:cubicBezTo>
                <a:cubicBezTo>
                  <a:pt x="24251" y="57294"/>
                  <a:pt x="28405" y="48599"/>
                  <a:pt x="33526" y="40966"/>
                </a:cubicBezTo>
                <a:cubicBezTo>
                  <a:pt x="34106" y="40966"/>
                  <a:pt x="34685" y="41256"/>
                  <a:pt x="35458" y="41256"/>
                </a:cubicBezTo>
                <a:cubicBezTo>
                  <a:pt x="40096" y="41256"/>
                  <a:pt x="43671" y="37681"/>
                  <a:pt x="43671" y="33043"/>
                </a:cubicBezTo>
                <a:cubicBezTo>
                  <a:pt x="43671" y="31980"/>
                  <a:pt x="43381" y="30821"/>
                  <a:pt x="43091" y="29758"/>
                </a:cubicBezTo>
                <a:cubicBezTo>
                  <a:pt x="46376" y="26473"/>
                  <a:pt x="49661" y="23768"/>
                  <a:pt x="53236" y="21062"/>
                </a:cubicBezTo>
                <a:cubicBezTo>
                  <a:pt x="56231" y="37391"/>
                  <a:pt x="63864" y="52077"/>
                  <a:pt x="74782" y="64154"/>
                </a:cubicBezTo>
                <a:close/>
                <a:moveTo>
                  <a:pt x="13623" y="88695"/>
                </a:moveTo>
                <a:cubicBezTo>
                  <a:pt x="8792" y="80483"/>
                  <a:pt x="5700" y="71207"/>
                  <a:pt x="5507" y="61159"/>
                </a:cubicBezTo>
                <a:cubicBezTo>
                  <a:pt x="8792" y="63864"/>
                  <a:pt x="11980" y="66570"/>
                  <a:pt x="15555" y="68792"/>
                </a:cubicBezTo>
                <a:cubicBezTo>
                  <a:pt x="14202" y="74782"/>
                  <a:pt x="13623" y="80772"/>
                  <a:pt x="13623" y="87342"/>
                </a:cubicBezTo>
                <a:lnTo>
                  <a:pt x="13623" y="88695"/>
                </a:lnTo>
                <a:close/>
                <a:moveTo>
                  <a:pt x="17198" y="63285"/>
                </a:moveTo>
                <a:cubicBezTo>
                  <a:pt x="13140" y="60579"/>
                  <a:pt x="9565" y="57584"/>
                  <a:pt x="5990" y="54299"/>
                </a:cubicBezTo>
                <a:cubicBezTo>
                  <a:pt x="8792" y="29758"/>
                  <a:pt x="27826" y="10144"/>
                  <a:pt x="52077" y="6280"/>
                </a:cubicBezTo>
                <a:cubicBezTo>
                  <a:pt x="52077" y="9275"/>
                  <a:pt x="52367" y="12077"/>
                  <a:pt x="52657" y="15072"/>
                </a:cubicBezTo>
                <a:cubicBezTo>
                  <a:pt x="48019" y="18357"/>
                  <a:pt x="43671" y="21835"/>
                  <a:pt x="39516" y="25700"/>
                </a:cubicBezTo>
                <a:cubicBezTo>
                  <a:pt x="38454" y="25120"/>
                  <a:pt x="37101" y="24541"/>
                  <a:pt x="35748" y="24541"/>
                </a:cubicBezTo>
                <a:cubicBezTo>
                  <a:pt x="31111" y="24541"/>
                  <a:pt x="27536" y="28115"/>
                  <a:pt x="27536" y="32753"/>
                </a:cubicBezTo>
                <a:cubicBezTo>
                  <a:pt x="27536" y="34685"/>
                  <a:pt x="28405" y="36328"/>
                  <a:pt x="29468" y="37971"/>
                </a:cubicBezTo>
                <a:cubicBezTo>
                  <a:pt x="23768" y="45603"/>
                  <a:pt x="19613" y="54009"/>
                  <a:pt x="17198" y="63285"/>
                </a:cubicBezTo>
                <a:close/>
                <a:moveTo>
                  <a:pt x="19613" y="96618"/>
                </a:moveTo>
                <a:cubicBezTo>
                  <a:pt x="19420" y="93526"/>
                  <a:pt x="19130" y="90338"/>
                  <a:pt x="19130" y="87342"/>
                </a:cubicBezTo>
                <a:cubicBezTo>
                  <a:pt x="19130" y="82125"/>
                  <a:pt x="19613" y="76908"/>
                  <a:pt x="20772" y="72077"/>
                </a:cubicBezTo>
                <a:cubicBezTo>
                  <a:pt x="30531" y="77777"/>
                  <a:pt x="41159" y="82125"/>
                  <a:pt x="52367" y="84541"/>
                </a:cubicBezTo>
                <a:cubicBezTo>
                  <a:pt x="52367" y="84830"/>
                  <a:pt x="52367" y="84830"/>
                  <a:pt x="52657" y="85120"/>
                </a:cubicBezTo>
                <a:cubicBezTo>
                  <a:pt x="43091" y="91400"/>
                  <a:pt x="32173" y="95458"/>
                  <a:pt x="20483" y="97391"/>
                </a:cubicBezTo>
                <a:cubicBezTo>
                  <a:pt x="19903" y="97101"/>
                  <a:pt x="19903" y="96811"/>
                  <a:pt x="19613" y="96618"/>
                </a:cubicBezTo>
                <a:close/>
                <a:moveTo>
                  <a:pt x="60000" y="114589"/>
                </a:moveTo>
                <a:cubicBezTo>
                  <a:pt x="46666" y="114589"/>
                  <a:pt x="34685" y="109661"/>
                  <a:pt x="25120" y="101739"/>
                </a:cubicBezTo>
                <a:cubicBezTo>
                  <a:pt x="36521" y="99613"/>
                  <a:pt x="46956" y="95169"/>
                  <a:pt x="56231" y="88888"/>
                </a:cubicBezTo>
                <a:cubicBezTo>
                  <a:pt x="57294" y="89468"/>
                  <a:pt x="58647" y="89758"/>
                  <a:pt x="60000" y="89758"/>
                </a:cubicBezTo>
                <a:cubicBezTo>
                  <a:pt x="62705" y="89758"/>
                  <a:pt x="64927" y="88405"/>
                  <a:pt x="66570" y="86473"/>
                </a:cubicBezTo>
                <a:cubicBezTo>
                  <a:pt x="69855" y="86763"/>
                  <a:pt x="73140" y="87053"/>
                  <a:pt x="76328" y="87053"/>
                </a:cubicBezTo>
                <a:cubicBezTo>
                  <a:pt x="85120" y="87053"/>
                  <a:pt x="93526" y="85893"/>
                  <a:pt x="101739" y="84057"/>
                </a:cubicBezTo>
                <a:cubicBezTo>
                  <a:pt x="103671" y="84830"/>
                  <a:pt x="105507" y="85893"/>
                  <a:pt x="107439" y="86473"/>
                </a:cubicBezTo>
                <a:cubicBezTo>
                  <a:pt x="98164" y="103381"/>
                  <a:pt x="80483" y="114589"/>
                  <a:pt x="60000" y="114589"/>
                </a:cubicBezTo>
                <a:close/>
                <a:moveTo>
                  <a:pt x="102318" y="78550"/>
                </a:moveTo>
                <a:cubicBezTo>
                  <a:pt x="94685" y="74782"/>
                  <a:pt x="87536" y="69565"/>
                  <a:pt x="81545" y="63574"/>
                </a:cubicBezTo>
                <a:cubicBezTo>
                  <a:pt x="84541" y="58937"/>
                  <a:pt x="87053" y="54009"/>
                  <a:pt x="89178" y="49082"/>
                </a:cubicBezTo>
                <a:lnTo>
                  <a:pt x="90048" y="49082"/>
                </a:lnTo>
                <a:cubicBezTo>
                  <a:pt x="94685" y="49082"/>
                  <a:pt x="98164" y="45603"/>
                  <a:pt x="98164" y="40966"/>
                </a:cubicBezTo>
                <a:cubicBezTo>
                  <a:pt x="98164" y="37681"/>
                  <a:pt x="96231" y="34975"/>
                  <a:pt x="93526" y="33623"/>
                </a:cubicBezTo>
                <a:cubicBezTo>
                  <a:pt x="94685" y="28695"/>
                  <a:pt x="95169" y="23768"/>
                  <a:pt x="95169" y="18550"/>
                </a:cubicBezTo>
                <a:cubicBezTo>
                  <a:pt x="106956" y="28695"/>
                  <a:pt x="114299" y="43381"/>
                  <a:pt x="114299" y="60000"/>
                </a:cubicBezTo>
                <a:cubicBezTo>
                  <a:pt x="114299" y="65507"/>
                  <a:pt x="113429" y="70434"/>
                  <a:pt x="112077" y="75265"/>
                </a:cubicBezTo>
                <a:cubicBezTo>
                  <a:pt x="109082" y="76618"/>
                  <a:pt x="105797" y="77777"/>
                  <a:pt x="102318" y="7855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nvGrpSpPr>
          <p:cNvPr id="73" name="Group 72">
            <a:extLst>
              <a:ext uri="{FF2B5EF4-FFF2-40B4-BE49-F238E27FC236}">
                <a16:creationId xmlns:a16="http://schemas.microsoft.com/office/drawing/2014/main" id="{CDB46BED-B832-4C14-997E-F36D1673D77A}"/>
              </a:ext>
            </a:extLst>
          </p:cNvPr>
          <p:cNvGrpSpPr/>
          <p:nvPr/>
        </p:nvGrpSpPr>
        <p:grpSpPr>
          <a:xfrm>
            <a:off x="5273216" y="1956093"/>
            <a:ext cx="4310700" cy="693693"/>
            <a:chOff x="4110600" y="1596769"/>
            <a:chExt cx="4310700" cy="693693"/>
          </a:xfrm>
        </p:grpSpPr>
        <p:sp>
          <p:nvSpPr>
            <p:cNvPr id="74" name="Google Shape;913;p66">
              <a:extLst>
                <a:ext uri="{FF2B5EF4-FFF2-40B4-BE49-F238E27FC236}">
                  <a16:creationId xmlns:a16="http://schemas.microsoft.com/office/drawing/2014/main" id="{6FBA24A9-9232-47E9-B957-B172146FF14F}"/>
                </a:ext>
              </a:extLst>
            </p:cNvPr>
            <p:cNvSpPr txBox="1"/>
            <p:nvPr/>
          </p:nvSpPr>
          <p:spPr>
            <a:xfrm>
              <a:off x="4110600" y="1741762"/>
              <a:ext cx="4310700" cy="548700"/>
            </a:xfrm>
            <a:prstGeom prst="rect">
              <a:avLst/>
            </a:prstGeom>
            <a:noFill/>
            <a:ln>
              <a:noFill/>
            </a:ln>
          </p:spPr>
          <p:txBody>
            <a:bodyPr spcFirstLastPara="1" wrap="square" lIns="91425" tIns="91425" rIns="91425" bIns="91425" anchor="ctr" anchorCtr="0">
              <a:noAutofit/>
            </a:bodyPr>
            <a:lstStyle/>
            <a:p>
              <a:pPr marL="445770" lvl="1" indent="-171450">
                <a:buFont typeface="Arial" panose="020B0604020202020204" pitchFamily="34" charset="0"/>
                <a:buChar char="•"/>
              </a:pPr>
              <a:r>
                <a:rPr lang="en-US" sz="1050" dirty="0">
                  <a:solidFill>
                    <a:schemeClr val="tx1">
                      <a:lumMod val="75000"/>
                      <a:lumOff val="25000"/>
                    </a:schemeClr>
                  </a:solidFill>
                  <a:latin typeface="Muli" panose="020B0604020202020204" charset="0"/>
                </a:rPr>
                <a:t>Windward does this via custom macros</a:t>
              </a:r>
            </a:p>
          </p:txBody>
        </p:sp>
        <p:sp>
          <p:nvSpPr>
            <p:cNvPr id="75" name="Google Shape;914;p66">
              <a:extLst>
                <a:ext uri="{FF2B5EF4-FFF2-40B4-BE49-F238E27FC236}">
                  <a16:creationId xmlns:a16="http://schemas.microsoft.com/office/drawing/2014/main" id="{2F5E43BC-FE12-4173-85B5-9E921870A15B}"/>
                </a:ext>
              </a:extLst>
            </p:cNvPr>
            <p:cNvSpPr txBox="1"/>
            <p:nvPr/>
          </p:nvSpPr>
          <p:spPr>
            <a:xfrm>
              <a:off x="4110600" y="1596769"/>
              <a:ext cx="2404500" cy="341100"/>
            </a:xfrm>
            <a:prstGeom prst="rect">
              <a:avLst/>
            </a:prstGeom>
            <a:noFill/>
            <a:ln>
              <a:noFill/>
            </a:ln>
          </p:spPr>
          <p:txBody>
            <a:bodyPr spcFirstLastPara="1" wrap="square" lIns="91425" tIns="91425" rIns="91425" bIns="91425" anchor="ctr" anchorCtr="0">
              <a:noAutofit/>
            </a:bodyPr>
            <a:lstStyle/>
            <a:p>
              <a:pPr lvl="1"/>
              <a:r>
                <a:rPr lang="en-US" sz="1200" b="1" dirty="0">
                  <a:solidFill>
                    <a:schemeClr val="tx1">
                      <a:lumMod val="75000"/>
                      <a:lumOff val="25000"/>
                    </a:schemeClr>
                  </a:solidFill>
                  <a:latin typeface="Muli" panose="020B0604020202020204" charset="0"/>
                </a:rPr>
                <a:t>Writing scripts inline in fields</a:t>
              </a:r>
            </a:p>
          </p:txBody>
        </p:sp>
      </p:grpSp>
      <p:sp>
        <p:nvSpPr>
          <p:cNvPr id="77" name="Google Shape;917;p66">
            <a:extLst>
              <a:ext uri="{FF2B5EF4-FFF2-40B4-BE49-F238E27FC236}">
                <a16:creationId xmlns:a16="http://schemas.microsoft.com/office/drawing/2014/main" id="{743B5CF5-95EB-4550-A1AD-7CEACCE3BFAB}"/>
              </a:ext>
            </a:extLst>
          </p:cNvPr>
          <p:cNvSpPr txBox="1"/>
          <p:nvPr/>
        </p:nvSpPr>
        <p:spPr>
          <a:xfrm>
            <a:off x="5273216" y="2859799"/>
            <a:ext cx="4310700" cy="548700"/>
          </a:xfrm>
          <a:prstGeom prst="rect">
            <a:avLst/>
          </a:prstGeom>
          <a:noFill/>
          <a:ln>
            <a:noFill/>
          </a:ln>
        </p:spPr>
        <p:txBody>
          <a:bodyPr spcFirstLastPara="1" wrap="square" lIns="91425" tIns="91425" rIns="91425" bIns="91425" anchor="ctr" anchorCtr="0">
            <a:noAutofit/>
          </a:bodyPr>
          <a:lstStyle/>
          <a:p>
            <a:pPr marL="274320" lvl="1"/>
            <a:endParaRPr lang="en-US" sz="1050" dirty="0">
              <a:solidFill>
                <a:schemeClr val="tx1">
                  <a:lumMod val="75000"/>
                  <a:lumOff val="25000"/>
                </a:schemeClr>
              </a:solidFill>
              <a:latin typeface="Muli" panose="020B0604020202020204" charset="0"/>
            </a:endParaRPr>
          </a:p>
        </p:txBody>
      </p:sp>
      <p:sp>
        <p:nvSpPr>
          <p:cNvPr id="78" name="Google Shape;917;p66">
            <a:extLst>
              <a:ext uri="{FF2B5EF4-FFF2-40B4-BE49-F238E27FC236}">
                <a16:creationId xmlns:a16="http://schemas.microsoft.com/office/drawing/2014/main" id="{366C09D2-D44D-49D7-95E2-7F2AC62788A1}"/>
              </a:ext>
            </a:extLst>
          </p:cNvPr>
          <p:cNvSpPr txBox="1"/>
          <p:nvPr/>
        </p:nvSpPr>
        <p:spPr>
          <a:xfrm>
            <a:off x="5160358" y="3610331"/>
            <a:ext cx="4310700" cy="548700"/>
          </a:xfrm>
          <a:prstGeom prst="rect">
            <a:avLst/>
          </a:prstGeom>
          <a:noFill/>
          <a:ln>
            <a:noFill/>
          </a:ln>
        </p:spPr>
        <p:txBody>
          <a:bodyPr spcFirstLastPara="1" wrap="square" lIns="91425" tIns="91425" rIns="91425" bIns="91425" anchor="ctr" anchorCtr="0">
            <a:noAutofit/>
          </a:bodyPr>
          <a:lstStyle/>
          <a:p>
            <a:pPr marL="445770" lvl="1" indent="-171450">
              <a:buFont typeface="Arial" panose="020B0604020202020204" pitchFamily="34" charset="0"/>
              <a:buChar char="•"/>
            </a:pPr>
            <a:r>
              <a:rPr lang="en-US" sz="1050" dirty="0">
                <a:solidFill>
                  <a:schemeClr val="tx1">
                    <a:lumMod val="75000"/>
                    <a:lumOff val="25000"/>
                  </a:schemeClr>
                </a:solidFill>
                <a:latin typeface="Muli" panose="020B0604020202020204" charset="0"/>
              </a:rPr>
              <a:t>Windward sort of has this with Office Schemes</a:t>
            </a:r>
          </a:p>
        </p:txBody>
      </p:sp>
      <p:grpSp>
        <p:nvGrpSpPr>
          <p:cNvPr id="7" name="Group 6">
            <a:extLst>
              <a:ext uri="{FF2B5EF4-FFF2-40B4-BE49-F238E27FC236}">
                <a16:creationId xmlns:a16="http://schemas.microsoft.com/office/drawing/2014/main" id="{F7517E2B-BD6F-4F91-A80F-35A82CDB7AEA}"/>
              </a:ext>
            </a:extLst>
          </p:cNvPr>
          <p:cNvGrpSpPr/>
          <p:nvPr/>
        </p:nvGrpSpPr>
        <p:grpSpPr>
          <a:xfrm>
            <a:off x="367812" y="1903257"/>
            <a:ext cx="582706" cy="579404"/>
            <a:chOff x="368069" y="2030557"/>
            <a:chExt cx="582706" cy="579404"/>
          </a:xfrm>
        </p:grpSpPr>
        <p:sp>
          <p:nvSpPr>
            <p:cNvPr id="924" name="Google Shape;924;p66"/>
            <p:cNvSpPr/>
            <p:nvPr/>
          </p:nvSpPr>
          <p:spPr>
            <a:xfrm>
              <a:off x="378075" y="2037261"/>
              <a:ext cx="572700" cy="572700"/>
            </a:xfrm>
            <a:prstGeom prst="ellipse">
              <a:avLst/>
            </a:prstGeom>
            <a:solidFill>
              <a:srgbClr val="595959">
                <a:alpha val="14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66"/>
            <p:cNvSpPr/>
            <p:nvPr/>
          </p:nvSpPr>
          <p:spPr>
            <a:xfrm>
              <a:off x="368069" y="2030557"/>
              <a:ext cx="548700" cy="548700"/>
            </a:xfrm>
            <a:prstGeom prst="ellipse">
              <a:avLst/>
            </a:prstGeom>
            <a:solidFill>
              <a:srgbClr val="4E6E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79" name="Google Shape;1138;p74">
              <a:extLst>
                <a:ext uri="{FF2B5EF4-FFF2-40B4-BE49-F238E27FC236}">
                  <a16:creationId xmlns:a16="http://schemas.microsoft.com/office/drawing/2014/main" id="{F4593FD7-2D98-47B1-9C0F-A3CC8B75D92A}"/>
                </a:ext>
              </a:extLst>
            </p:cNvPr>
            <p:cNvSpPr/>
            <p:nvPr/>
          </p:nvSpPr>
          <p:spPr>
            <a:xfrm>
              <a:off x="470692" y="2162071"/>
              <a:ext cx="297000" cy="240600"/>
            </a:xfrm>
            <a:custGeom>
              <a:avLst/>
              <a:gdLst/>
              <a:ahLst/>
              <a:cxnLst/>
              <a:rect l="l" t="t" r="r" b="b"/>
              <a:pathLst>
                <a:path w="120000" h="120000" extrusionOk="0">
                  <a:moveTo>
                    <a:pt x="19033" y="73346"/>
                  </a:moveTo>
                  <a:lnTo>
                    <a:pt x="2705" y="73346"/>
                  </a:lnTo>
                  <a:cubicBezTo>
                    <a:pt x="1062" y="73346"/>
                    <a:pt x="0" y="74645"/>
                    <a:pt x="0" y="76653"/>
                  </a:cubicBezTo>
                  <a:lnTo>
                    <a:pt x="0" y="116574"/>
                  </a:lnTo>
                  <a:cubicBezTo>
                    <a:pt x="0" y="118582"/>
                    <a:pt x="1062" y="120000"/>
                    <a:pt x="2705" y="120000"/>
                  </a:cubicBezTo>
                  <a:lnTo>
                    <a:pt x="19033" y="120000"/>
                  </a:lnTo>
                  <a:cubicBezTo>
                    <a:pt x="20676" y="120000"/>
                    <a:pt x="21835" y="118582"/>
                    <a:pt x="21835" y="116574"/>
                  </a:cubicBezTo>
                  <a:lnTo>
                    <a:pt x="21835" y="76653"/>
                  </a:lnTo>
                  <a:cubicBezTo>
                    <a:pt x="21835" y="74645"/>
                    <a:pt x="20676" y="73346"/>
                    <a:pt x="19033" y="73346"/>
                  </a:cubicBezTo>
                  <a:close/>
                  <a:moveTo>
                    <a:pt x="16328" y="113267"/>
                  </a:moveTo>
                  <a:lnTo>
                    <a:pt x="5410" y="113267"/>
                  </a:lnTo>
                  <a:lnTo>
                    <a:pt x="5410" y="79960"/>
                  </a:lnTo>
                  <a:lnTo>
                    <a:pt x="16328" y="79960"/>
                  </a:lnTo>
                  <a:lnTo>
                    <a:pt x="16328" y="113267"/>
                  </a:lnTo>
                  <a:close/>
                  <a:moveTo>
                    <a:pt x="84541" y="53267"/>
                  </a:moveTo>
                  <a:lnTo>
                    <a:pt x="68115" y="53267"/>
                  </a:lnTo>
                  <a:cubicBezTo>
                    <a:pt x="66570" y="53267"/>
                    <a:pt x="65410" y="54685"/>
                    <a:pt x="65410" y="56574"/>
                  </a:cubicBezTo>
                  <a:lnTo>
                    <a:pt x="65410" y="116574"/>
                  </a:lnTo>
                  <a:cubicBezTo>
                    <a:pt x="65410" y="118582"/>
                    <a:pt x="66570" y="120000"/>
                    <a:pt x="68115" y="120000"/>
                  </a:cubicBezTo>
                  <a:lnTo>
                    <a:pt x="84541" y="120000"/>
                  </a:lnTo>
                  <a:cubicBezTo>
                    <a:pt x="86183" y="120000"/>
                    <a:pt x="87246" y="118582"/>
                    <a:pt x="87246" y="116574"/>
                  </a:cubicBezTo>
                  <a:lnTo>
                    <a:pt x="87246" y="56574"/>
                  </a:lnTo>
                  <a:cubicBezTo>
                    <a:pt x="87246" y="54685"/>
                    <a:pt x="86183" y="53267"/>
                    <a:pt x="84541" y="53267"/>
                  </a:cubicBezTo>
                  <a:close/>
                  <a:moveTo>
                    <a:pt x="81835" y="113267"/>
                  </a:moveTo>
                  <a:lnTo>
                    <a:pt x="70917" y="113267"/>
                  </a:lnTo>
                  <a:lnTo>
                    <a:pt x="70917" y="60000"/>
                  </a:lnTo>
                  <a:lnTo>
                    <a:pt x="81835" y="60000"/>
                  </a:lnTo>
                  <a:lnTo>
                    <a:pt x="81835" y="113267"/>
                  </a:lnTo>
                  <a:close/>
                  <a:moveTo>
                    <a:pt x="51787" y="13346"/>
                  </a:moveTo>
                  <a:lnTo>
                    <a:pt x="35458" y="13346"/>
                  </a:lnTo>
                  <a:cubicBezTo>
                    <a:pt x="33816" y="13346"/>
                    <a:pt x="32753" y="14645"/>
                    <a:pt x="32753" y="16653"/>
                  </a:cubicBezTo>
                  <a:lnTo>
                    <a:pt x="32753" y="116574"/>
                  </a:lnTo>
                  <a:cubicBezTo>
                    <a:pt x="32753" y="118582"/>
                    <a:pt x="33816" y="120000"/>
                    <a:pt x="35458" y="120000"/>
                  </a:cubicBezTo>
                  <a:lnTo>
                    <a:pt x="51787" y="120000"/>
                  </a:lnTo>
                  <a:cubicBezTo>
                    <a:pt x="53429" y="120000"/>
                    <a:pt x="54492" y="118582"/>
                    <a:pt x="54492" y="116574"/>
                  </a:cubicBezTo>
                  <a:lnTo>
                    <a:pt x="54492" y="16653"/>
                  </a:lnTo>
                  <a:cubicBezTo>
                    <a:pt x="54492" y="14645"/>
                    <a:pt x="53429" y="13346"/>
                    <a:pt x="51787" y="13346"/>
                  </a:cubicBezTo>
                  <a:close/>
                  <a:moveTo>
                    <a:pt x="49082" y="113267"/>
                  </a:moveTo>
                  <a:lnTo>
                    <a:pt x="38164" y="113267"/>
                  </a:lnTo>
                  <a:lnTo>
                    <a:pt x="38164" y="19960"/>
                  </a:lnTo>
                  <a:lnTo>
                    <a:pt x="49082" y="19960"/>
                  </a:lnTo>
                  <a:lnTo>
                    <a:pt x="49082" y="113267"/>
                  </a:lnTo>
                  <a:close/>
                  <a:moveTo>
                    <a:pt x="117198" y="0"/>
                  </a:moveTo>
                  <a:lnTo>
                    <a:pt x="100869" y="0"/>
                  </a:lnTo>
                  <a:cubicBezTo>
                    <a:pt x="99227" y="0"/>
                    <a:pt x="98164" y="1299"/>
                    <a:pt x="98164" y="3307"/>
                  </a:cubicBezTo>
                  <a:lnTo>
                    <a:pt x="98164" y="116574"/>
                  </a:lnTo>
                  <a:cubicBezTo>
                    <a:pt x="98164" y="118582"/>
                    <a:pt x="99227" y="120000"/>
                    <a:pt x="100869" y="120000"/>
                  </a:cubicBezTo>
                  <a:lnTo>
                    <a:pt x="117198" y="120000"/>
                  </a:lnTo>
                  <a:cubicBezTo>
                    <a:pt x="118840" y="120000"/>
                    <a:pt x="120000" y="118582"/>
                    <a:pt x="120000" y="116574"/>
                  </a:cubicBezTo>
                  <a:lnTo>
                    <a:pt x="120000" y="3307"/>
                  </a:lnTo>
                  <a:cubicBezTo>
                    <a:pt x="120000" y="1299"/>
                    <a:pt x="118840" y="0"/>
                    <a:pt x="117198" y="0"/>
                  </a:cubicBezTo>
                  <a:close/>
                  <a:moveTo>
                    <a:pt x="114492" y="113267"/>
                  </a:moveTo>
                  <a:lnTo>
                    <a:pt x="103574" y="113267"/>
                  </a:lnTo>
                  <a:lnTo>
                    <a:pt x="103574" y="6614"/>
                  </a:lnTo>
                  <a:lnTo>
                    <a:pt x="114492" y="6614"/>
                  </a:lnTo>
                  <a:lnTo>
                    <a:pt x="114492" y="113267"/>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sp>
        <p:nvSpPr>
          <p:cNvPr id="83" name="Google Shape;1124;p74">
            <a:extLst>
              <a:ext uri="{FF2B5EF4-FFF2-40B4-BE49-F238E27FC236}">
                <a16:creationId xmlns:a16="http://schemas.microsoft.com/office/drawing/2014/main" id="{EA6916FB-9E59-47EF-9C4C-732AC198D38E}"/>
              </a:ext>
            </a:extLst>
          </p:cNvPr>
          <p:cNvSpPr/>
          <p:nvPr/>
        </p:nvSpPr>
        <p:spPr>
          <a:xfrm>
            <a:off x="529942" y="2771078"/>
            <a:ext cx="240600" cy="297000"/>
          </a:xfrm>
          <a:custGeom>
            <a:avLst/>
            <a:gdLst/>
            <a:ahLst/>
            <a:cxnLst/>
            <a:rect l="l" t="t" r="r" b="b"/>
            <a:pathLst>
              <a:path w="120000" h="120000" extrusionOk="0">
                <a:moveTo>
                  <a:pt x="69921" y="90048"/>
                </a:moveTo>
                <a:lnTo>
                  <a:pt x="30000" y="90048"/>
                </a:lnTo>
                <a:cubicBezTo>
                  <a:pt x="27992" y="90048"/>
                  <a:pt x="26692" y="91111"/>
                  <a:pt x="26692" y="92753"/>
                </a:cubicBezTo>
                <a:cubicBezTo>
                  <a:pt x="26692" y="94396"/>
                  <a:pt x="27992" y="95458"/>
                  <a:pt x="30000" y="95458"/>
                </a:cubicBezTo>
                <a:lnTo>
                  <a:pt x="69921" y="95458"/>
                </a:lnTo>
                <a:cubicBezTo>
                  <a:pt x="71929" y="95458"/>
                  <a:pt x="73346" y="94396"/>
                  <a:pt x="73346" y="92753"/>
                </a:cubicBezTo>
                <a:cubicBezTo>
                  <a:pt x="73346" y="91111"/>
                  <a:pt x="71929" y="90048"/>
                  <a:pt x="69921" y="90048"/>
                </a:cubicBezTo>
                <a:close/>
                <a:moveTo>
                  <a:pt x="30000" y="30048"/>
                </a:moveTo>
                <a:lnTo>
                  <a:pt x="46653" y="30048"/>
                </a:lnTo>
                <a:cubicBezTo>
                  <a:pt x="48661" y="30048"/>
                  <a:pt x="49960" y="28985"/>
                  <a:pt x="49960" y="27342"/>
                </a:cubicBezTo>
                <a:cubicBezTo>
                  <a:pt x="49960" y="25700"/>
                  <a:pt x="48661" y="24541"/>
                  <a:pt x="46653" y="24541"/>
                </a:cubicBezTo>
                <a:lnTo>
                  <a:pt x="30000" y="24541"/>
                </a:lnTo>
                <a:cubicBezTo>
                  <a:pt x="27992" y="24541"/>
                  <a:pt x="26692" y="25700"/>
                  <a:pt x="26692" y="27342"/>
                </a:cubicBezTo>
                <a:cubicBezTo>
                  <a:pt x="26692" y="28985"/>
                  <a:pt x="27992" y="30048"/>
                  <a:pt x="30000" y="30048"/>
                </a:cubicBezTo>
                <a:close/>
                <a:moveTo>
                  <a:pt x="90000" y="68212"/>
                </a:moveTo>
                <a:lnTo>
                  <a:pt x="30000" y="68212"/>
                </a:lnTo>
                <a:cubicBezTo>
                  <a:pt x="27992" y="68212"/>
                  <a:pt x="26692" y="69275"/>
                  <a:pt x="26692" y="70917"/>
                </a:cubicBezTo>
                <a:cubicBezTo>
                  <a:pt x="26692" y="72560"/>
                  <a:pt x="27992" y="73623"/>
                  <a:pt x="30000" y="73623"/>
                </a:cubicBezTo>
                <a:lnTo>
                  <a:pt x="90000" y="73623"/>
                </a:lnTo>
                <a:cubicBezTo>
                  <a:pt x="92007" y="73623"/>
                  <a:pt x="93307" y="72560"/>
                  <a:pt x="93307" y="70917"/>
                </a:cubicBezTo>
                <a:cubicBezTo>
                  <a:pt x="93307" y="69275"/>
                  <a:pt x="92007" y="68212"/>
                  <a:pt x="90000" y="68212"/>
                </a:cubicBezTo>
                <a:close/>
                <a:moveTo>
                  <a:pt x="26692" y="49082"/>
                </a:moveTo>
                <a:cubicBezTo>
                  <a:pt x="26692" y="50724"/>
                  <a:pt x="27992" y="51884"/>
                  <a:pt x="30000" y="51884"/>
                </a:cubicBezTo>
                <a:lnTo>
                  <a:pt x="90000" y="51884"/>
                </a:lnTo>
                <a:cubicBezTo>
                  <a:pt x="92007" y="51884"/>
                  <a:pt x="93307" y="50724"/>
                  <a:pt x="93307" y="49082"/>
                </a:cubicBezTo>
                <a:cubicBezTo>
                  <a:pt x="93307" y="47536"/>
                  <a:pt x="92007" y="46376"/>
                  <a:pt x="90000" y="46376"/>
                </a:cubicBezTo>
                <a:lnTo>
                  <a:pt x="30000" y="46376"/>
                </a:lnTo>
                <a:cubicBezTo>
                  <a:pt x="27992" y="46376"/>
                  <a:pt x="26692" y="47536"/>
                  <a:pt x="26692" y="49082"/>
                </a:cubicBezTo>
                <a:close/>
                <a:moveTo>
                  <a:pt x="86692" y="0"/>
                </a:moveTo>
                <a:lnTo>
                  <a:pt x="13346" y="0"/>
                </a:lnTo>
                <a:cubicBezTo>
                  <a:pt x="6023" y="0"/>
                  <a:pt x="0" y="4927"/>
                  <a:pt x="0" y="10917"/>
                </a:cubicBezTo>
                <a:lnTo>
                  <a:pt x="0" y="109082"/>
                </a:lnTo>
                <a:cubicBezTo>
                  <a:pt x="0" y="115072"/>
                  <a:pt x="6023" y="120000"/>
                  <a:pt x="13346" y="120000"/>
                </a:cubicBezTo>
                <a:lnTo>
                  <a:pt x="106653" y="120000"/>
                </a:lnTo>
                <a:cubicBezTo>
                  <a:pt x="113976" y="120000"/>
                  <a:pt x="120000" y="115072"/>
                  <a:pt x="120000" y="109082"/>
                </a:cubicBezTo>
                <a:lnTo>
                  <a:pt x="120000" y="30048"/>
                </a:lnTo>
                <a:lnTo>
                  <a:pt x="86692" y="0"/>
                </a:lnTo>
                <a:close/>
                <a:moveTo>
                  <a:pt x="113267" y="109082"/>
                </a:moveTo>
                <a:cubicBezTo>
                  <a:pt x="113267" y="112077"/>
                  <a:pt x="110314" y="114589"/>
                  <a:pt x="106653" y="114589"/>
                </a:cubicBezTo>
                <a:lnTo>
                  <a:pt x="13346" y="114589"/>
                </a:lnTo>
                <a:cubicBezTo>
                  <a:pt x="9685" y="114589"/>
                  <a:pt x="6614" y="112077"/>
                  <a:pt x="6614" y="109082"/>
                </a:cubicBezTo>
                <a:lnTo>
                  <a:pt x="6614" y="10917"/>
                </a:lnTo>
                <a:cubicBezTo>
                  <a:pt x="6614" y="7922"/>
                  <a:pt x="9685" y="5507"/>
                  <a:pt x="13346" y="5507"/>
                </a:cubicBezTo>
                <a:lnTo>
                  <a:pt x="73346" y="5507"/>
                </a:lnTo>
                <a:lnTo>
                  <a:pt x="73346" y="32753"/>
                </a:lnTo>
                <a:cubicBezTo>
                  <a:pt x="73346" y="35748"/>
                  <a:pt x="76299" y="38260"/>
                  <a:pt x="79960" y="38260"/>
                </a:cubicBezTo>
                <a:lnTo>
                  <a:pt x="113267" y="38260"/>
                </a:lnTo>
                <a:lnTo>
                  <a:pt x="113267" y="109082"/>
                </a:lnTo>
                <a:close/>
                <a:moveTo>
                  <a:pt x="79960" y="32753"/>
                </a:moveTo>
                <a:lnTo>
                  <a:pt x="79960" y="5507"/>
                </a:lnTo>
                <a:lnTo>
                  <a:pt x="83267" y="5507"/>
                </a:lnTo>
                <a:lnTo>
                  <a:pt x="113267" y="32753"/>
                </a:lnTo>
                <a:lnTo>
                  <a:pt x="79960" y="3275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87" name="Google Shape;1201;p74">
            <a:extLst>
              <a:ext uri="{FF2B5EF4-FFF2-40B4-BE49-F238E27FC236}">
                <a16:creationId xmlns:a16="http://schemas.microsoft.com/office/drawing/2014/main" id="{6D2504F1-5F34-4BEA-91D1-A267D36013E2}"/>
              </a:ext>
            </a:extLst>
          </p:cNvPr>
          <p:cNvSpPr/>
          <p:nvPr/>
        </p:nvSpPr>
        <p:spPr>
          <a:xfrm>
            <a:off x="496101" y="3534674"/>
            <a:ext cx="297000" cy="294336"/>
          </a:xfrm>
          <a:custGeom>
            <a:avLst/>
            <a:gdLst/>
            <a:ahLst/>
            <a:cxnLst/>
            <a:rect l="l" t="t" r="r" b="b"/>
            <a:pathLst>
              <a:path w="120000" h="120000" extrusionOk="0">
                <a:moveTo>
                  <a:pt x="87246" y="36031"/>
                </a:moveTo>
                <a:lnTo>
                  <a:pt x="54589" y="36031"/>
                </a:lnTo>
                <a:cubicBezTo>
                  <a:pt x="43671" y="36031"/>
                  <a:pt x="43671" y="24021"/>
                  <a:pt x="32753" y="24021"/>
                </a:cubicBezTo>
                <a:lnTo>
                  <a:pt x="10917" y="24021"/>
                </a:lnTo>
                <a:cubicBezTo>
                  <a:pt x="4927" y="24021"/>
                  <a:pt x="0" y="29441"/>
                  <a:pt x="0" y="36031"/>
                </a:cubicBezTo>
                <a:lnTo>
                  <a:pt x="0" y="107989"/>
                </a:lnTo>
                <a:cubicBezTo>
                  <a:pt x="0" y="114579"/>
                  <a:pt x="4927" y="120000"/>
                  <a:pt x="10917" y="120000"/>
                </a:cubicBezTo>
                <a:lnTo>
                  <a:pt x="87246" y="120000"/>
                </a:lnTo>
                <a:cubicBezTo>
                  <a:pt x="93236" y="120000"/>
                  <a:pt x="98164" y="114579"/>
                  <a:pt x="98164" y="107989"/>
                </a:cubicBezTo>
                <a:lnTo>
                  <a:pt x="98164" y="48042"/>
                </a:lnTo>
                <a:cubicBezTo>
                  <a:pt x="98164" y="41452"/>
                  <a:pt x="93236" y="36031"/>
                  <a:pt x="87246" y="36031"/>
                </a:cubicBezTo>
                <a:close/>
                <a:moveTo>
                  <a:pt x="92753" y="107989"/>
                </a:moveTo>
                <a:cubicBezTo>
                  <a:pt x="92753" y="111284"/>
                  <a:pt x="90241" y="114047"/>
                  <a:pt x="87246" y="114047"/>
                </a:cubicBezTo>
                <a:lnTo>
                  <a:pt x="10917" y="114047"/>
                </a:lnTo>
                <a:cubicBezTo>
                  <a:pt x="7922" y="114047"/>
                  <a:pt x="5507" y="111284"/>
                  <a:pt x="5507" y="107989"/>
                </a:cubicBezTo>
                <a:lnTo>
                  <a:pt x="5507" y="60053"/>
                </a:lnTo>
                <a:lnTo>
                  <a:pt x="92753" y="60053"/>
                </a:lnTo>
                <a:lnTo>
                  <a:pt x="92753" y="107989"/>
                </a:lnTo>
                <a:close/>
                <a:moveTo>
                  <a:pt x="92753" y="53994"/>
                </a:moveTo>
                <a:lnTo>
                  <a:pt x="5507" y="53994"/>
                </a:lnTo>
                <a:lnTo>
                  <a:pt x="5507" y="36031"/>
                </a:lnTo>
                <a:cubicBezTo>
                  <a:pt x="5507" y="32736"/>
                  <a:pt x="7922" y="29973"/>
                  <a:pt x="10917" y="29973"/>
                </a:cubicBezTo>
                <a:lnTo>
                  <a:pt x="32753" y="29973"/>
                </a:lnTo>
                <a:cubicBezTo>
                  <a:pt x="40966" y="29973"/>
                  <a:pt x="40966" y="41984"/>
                  <a:pt x="54589" y="41984"/>
                </a:cubicBezTo>
                <a:lnTo>
                  <a:pt x="87246" y="41984"/>
                </a:lnTo>
                <a:cubicBezTo>
                  <a:pt x="90241" y="41984"/>
                  <a:pt x="92753" y="44747"/>
                  <a:pt x="92753" y="48042"/>
                </a:cubicBezTo>
                <a:lnTo>
                  <a:pt x="92753" y="53994"/>
                </a:lnTo>
                <a:close/>
                <a:moveTo>
                  <a:pt x="109082" y="12010"/>
                </a:moveTo>
                <a:lnTo>
                  <a:pt x="76328" y="12010"/>
                </a:lnTo>
                <a:cubicBezTo>
                  <a:pt x="65507" y="12010"/>
                  <a:pt x="65507" y="0"/>
                  <a:pt x="54589" y="0"/>
                </a:cubicBezTo>
                <a:lnTo>
                  <a:pt x="32753" y="0"/>
                </a:lnTo>
                <a:cubicBezTo>
                  <a:pt x="26763" y="0"/>
                  <a:pt x="21835" y="5420"/>
                  <a:pt x="21835" y="12010"/>
                </a:cubicBezTo>
                <a:lnTo>
                  <a:pt x="21835" y="14986"/>
                </a:lnTo>
                <a:cubicBezTo>
                  <a:pt x="21835" y="16793"/>
                  <a:pt x="22898" y="18069"/>
                  <a:pt x="24541" y="18069"/>
                </a:cubicBezTo>
                <a:cubicBezTo>
                  <a:pt x="26183" y="18069"/>
                  <a:pt x="27246" y="16793"/>
                  <a:pt x="27246" y="14986"/>
                </a:cubicBezTo>
                <a:lnTo>
                  <a:pt x="27246" y="12010"/>
                </a:lnTo>
                <a:cubicBezTo>
                  <a:pt x="27246" y="8715"/>
                  <a:pt x="29758" y="6058"/>
                  <a:pt x="32753" y="6058"/>
                </a:cubicBezTo>
                <a:lnTo>
                  <a:pt x="54589" y="6058"/>
                </a:lnTo>
                <a:cubicBezTo>
                  <a:pt x="62705" y="6058"/>
                  <a:pt x="62705" y="18069"/>
                  <a:pt x="76328" y="18069"/>
                </a:cubicBezTo>
                <a:lnTo>
                  <a:pt x="109082" y="18069"/>
                </a:lnTo>
                <a:cubicBezTo>
                  <a:pt x="112077" y="18069"/>
                  <a:pt x="114589" y="20726"/>
                  <a:pt x="114589" y="24021"/>
                </a:cubicBezTo>
                <a:lnTo>
                  <a:pt x="114589" y="83968"/>
                </a:lnTo>
                <a:cubicBezTo>
                  <a:pt x="114589" y="87263"/>
                  <a:pt x="112077" y="90026"/>
                  <a:pt x="109082" y="90026"/>
                </a:cubicBezTo>
                <a:lnTo>
                  <a:pt x="106376" y="90026"/>
                </a:lnTo>
                <a:cubicBezTo>
                  <a:pt x="104734" y="90026"/>
                  <a:pt x="103671" y="91195"/>
                  <a:pt x="103671" y="93002"/>
                </a:cubicBezTo>
                <a:cubicBezTo>
                  <a:pt x="103671" y="94809"/>
                  <a:pt x="104734" y="95978"/>
                  <a:pt x="106376" y="95978"/>
                </a:cubicBezTo>
                <a:lnTo>
                  <a:pt x="109082" y="95978"/>
                </a:lnTo>
                <a:cubicBezTo>
                  <a:pt x="115072" y="95978"/>
                  <a:pt x="120000" y="90664"/>
                  <a:pt x="120000" y="83968"/>
                </a:cubicBezTo>
                <a:lnTo>
                  <a:pt x="120000" y="24021"/>
                </a:lnTo>
                <a:cubicBezTo>
                  <a:pt x="120000" y="17431"/>
                  <a:pt x="115072" y="12010"/>
                  <a:pt x="109082" y="1201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89" name="Google Shape;1143;p74">
            <a:extLst>
              <a:ext uri="{FF2B5EF4-FFF2-40B4-BE49-F238E27FC236}">
                <a16:creationId xmlns:a16="http://schemas.microsoft.com/office/drawing/2014/main" id="{7A97E857-B8E8-45E0-A1F6-C564ECCB4511}"/>
              </a:ext>
            </a:extLst>
          </p:cNvPr>
          <p:cNvSpPr/>
          <p:nvPr/>
        </p:nvSpPr>
        <p:spPr>
          <a:xfrm>
            <a:off x="4748186" y="2771078"/>
            <a:ext cx="297000" cy="297000"/>
          </a:xfrm>
          <a:custGeom>
            <a:avLst/>
            <a:gdLst/>
            <a:ahLst/>
            <a:cxnLst/>
            <a:rect l="l" t="t" r="r" b="b"/>
            <a:pathLst>
              <a:path w="120000" h="120000" extrusionOk="0">
                <a:moveTo>
                  <a:pt x="98164" y="0"/>
                </a:moveTo>
                <a:cubicBezTo>
                  <a:pt x="92173" y="0"/>
                  <a:pt x="86763" y="2415"/>
                  <a:pt x="82608" y="6280"/>
                </a:cubicBezTo>
                <a:lnTo>
                  <a:pt x="8985" y="79903"/>
                </a:lnTo>
                <a:lnTo>
                  <a:pt x="0" y="120000"/>
                </a:lnTo>
                <a:lnTo>
                  <a:pt x="40096" y="110917"/>
                </a:lnTo>
                <a:lnTo>
                  <a:pt x="113719" y="37294"/>
                </a:lnTo>
                <a:cubicBezTo>
                  <a:pt x="117584" y="33526"/>
                  <a:pt x="120000" y="28019"/>
                  <a:pt x="120000" y="21835"/>
                </a:cubicBezTo>
                <a:cubicBezTo>
                  <a:pt x="120000" y="9758"/>
                  <a:pt x="110144" y="0"/>
                  <a:pt x="98164" y="0"/>
                </a:cubicBezTo>
                <a:close/>
                <a:moveTo>
                  <a:pt x="35458" y="105797"/>
                </a:moveTo>
                <a:lnTo>
                  <a:pt x="16425" y="110144"/>
                </a:lnTo>
                <a:lnTo>
                  <a:pt x="16425" y="103574"/>
                </a:lnTo>
                <a:lnTo>
                  <a:pt x="9855" y="103574"/>
                </a:lnTo>
                <a:lnTo>
                  <a:pt x="14202" y="84541"/>
                </a:lnTo>
                <a:lnTo>
                  <a:pt x="35458" y="84541"/>
                </a:lnTo>
                <a:lnTo>
                  <a:pt x="35458" y="105797"/>
                </a:lnTo>
                <a:close/>
                <a:moveTo>
                  <a:pt x="40966" y="102222"/>
                </a:moveTo>
                <a:lnTo>
                  <a:pt x="40966" y="81739"/>
                </a:lnTo>
                <a:cubicBezTo>
                  <a:pt x="40966" y="80193"/>
                  <a:pt x="39806" y="79033"/>
                  <a:pt x="38164" y="79033"/>
                </a:cubicBezTo>
                <a:lnTo>
                  <a:pt x="17777" y="79033"/>
                </a:lnTo>
                <a:lnTo>
                  <a:pt x="76328" y="20386"/>
                </a:lnTo>
                <a:lnTo>
                  <a:pt x="99516" y="43574"/>
                </a:lnTo>
                <a:lnTo>
                  <a:pt x="40966" y="102222"/>
                </a:lnTo>
                <a:close/>
                <a:moveTo>
                  <a:pt x="109661" y="33236"/>
                </a:moveTo>
                <a:lnTo>
                  <a:pt x="103381" y="39516"/>
                </a:lnTo>
                <a:lnTo>
                  <a:pt x="80193" y="16328"/>
                </a:lnTo>
                <a:lnTo>
                  <a:pt x="86473" y="10048"/>
                </a:lnTo>
                <a:cubicBezTo>
                  <a:pt x="86473" y="10048"/>
                  <a:pt x="90821" y="5120"/>
                  <a:pt x="97874" y="5120"/>
                </a:cubicBezTo>
                <a:cubicBezTo>
                  <a:pt x="106956" y="5120"/>
                  <a:pt x="114299" y="12560"/>
                  <a:pt x="114299" y="21545"/>
                </a:cubicBezTo>
                <a:cubicBezTo>
                  <a:pt x="114589" y="26473"/>
                  <a:pt x="112657" y="30531"/>
                  <a:pt x="109661" y="3323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 name="Google Shape;1183;p74">
            <a:extLst>
              <a:ext uri="{FF2B5EF4-FFF2-40B4-BE49-F238E27FC236}">
                <a16:creationId xmlns:a16="http://schemas.microsoft.com/office/drawing/2014/main" id="{5331C4E2-57F8-40B9-AEE2-0D31853BAC5B}"/>
              </a:ext>
            </a:extLst>
          </p:cNvPr>
          <p:cNvSpPr/>
          <p:nvPr/>
        </p:nvSpPr>
        <p:spPr>
          <a:xfrm>
            <a:off x="4708321" y="3561694"/>
            <a:ext cx="297000" cy="297000"/>
          </a:xfrm>
          <a:custGeom>
            <a:avLst/>
            <a:gdLst/>
            <a:ahLst/>
            <a:cxnLst/>
            <a:rect l="l" t="t" r="r" b="b"/>
            <a:pathLst>
              <a:path w="120000" h="120000" extrusionOk="0">
                <a:moveTo>
                  <a:pt x="115951" y="47903"/>
                </a:moveTo>
                <a:lnTo>
                  <a:pt x="110168" y="46554"/>
                </a:lnTo>
                <a:cubicBezTo>
                  <a:pt x="109108" y="42216"/>
                  <a:pt x="107180" y="37879"/>
                  <a:pt x="105060" y="34024"/>
                </a:cubicBezTo>
                <a:lnTo>
                  <a:pt x="108048" y="28915"/>
                </a:lnTo>
                <a:cubicBezTo>
                  <a:pt x="108819" y="26987"/>
                  <a:pt x="109686" y="24771"/>
                  <a:pt x="108048" y="23132"/>
                </a:cubicBezTo>
                <a:lnTo>
                  <a:pt x="96867" y="12048"/>
                </a:lnTo>
                <a:cubicBezTo>
                  <a:pt x="96096" y="11180"/>
                  <a:pt x="95228" y="10891"/>
                  <a:pt x="94457" y="10891"/>
                </a:cubicBezTo>
                <a:cubicBezTo>
                  <a:pt x="93301" y="10891"/>
                  <a:pt x="92240" y="11469"/>
                  <a:pt x="91180" y="12048"/>
                </a:cubicBezTo>
                <a:lnTo>
                  <a:pt x="85975" y="15036"/>
                </a:lnTo>
                <a:cubicBezTo>
                  <a:pt x="82216" y="12819"/>
                  <a:pt x="77879" y="10891"/>
                  <a:pt x="73445" y="9831"/>
                </a:cubicBezTo>
                <a:lnTo>
                  <a:pt x="72096" y="4144"/>
                </a:lnTo>
                <a:cubicBezTo>
                  <a:pt x="71614" y="2216"/>
                  <a:pt x="70265" y="0"/>
                  <a:pt x="68048" y="0"/>
                </a:cubicBezTo>
                <a:lnTo>
                  <a:pt x="51951" y="0"/>
                </a:lnTo>
                <a:cubicBezTo>
                  <a:pt x="49831" y="0"/>
                  <a:pt x="48481" y="1927"/>
                  <a:pt x="47903" y="4144"/>
                </a:cubicBezTo>
                <a:lnTo>
                  <a:pt x="46554" y="9831"/>
                </a:lnTo>
                <a:cubicBezTo>
                  <a:pt x="42216" y="10891"/>
                  <a:pt x="37879" y="12819"/>
                  <a:pt x="34024" y="15036"/>
                </a:cubicBezTo>
                <a:lnTo>
                  <a:pt x="28915" y="12048"/>
                </a:lnTo>
                <a:cubicBezTo>
                  <a:pt x="28048" y="11469"/>
                  <a:pt x="26698" y="10891"/>
                  <a:pt x="25638" y="10891"/>
                </a:cubicBezTo>
                <a:cubicBezTo>
                  <a:pt x="24771" y="10891"/>
                  <a:pt x="24000" y="11180"/>
                  <a:pt x="23132" y="12048"/>
                </a:cubicBezTo>
                <a:lnTo>
                  <a:pt x="12048" y="23132"/>
                </a:lnTo>
                <a:cubicBezTo>
                  <a:pt x="10409" y="24771"/>
                  <a:pt x="11180" y="26987"/>
                  <a:pt x="12048" y="28915"/>
                </a:cubicBezTo>
                <a:lnTo>
                  <a:pt x="15036" y="34024"/>
                </a:lnTo>
                <a:cubicBezTo>
                  <a:pt x="12819" y="37879"/>
                  <a:pt x="10891" y="42216"/>
                  <a:pt x="9831" y="46554"/>
                </a:cubicBezTo>
                <a:lnTo>
                  <a:pt x="4144" y="47903"/>
                </a:lnTo>
                <a:cubicBezTo>
                  <a:pt x="2216" y="48481"/>
                  <a:pt x="0" y="49831"/>
                  <a:pt x="0" y="51951"/>
                </a:cubicBezTo>
                <a:lnTo>
                  <a:pt x="0" y="68048"/>
                </a:lnTo>
                <a:cubicBezTo>
                  <a:pt x="0" y="70265"/>
                  <a:pt x="1927" y="71325"/>
                  <a:pt x="4144" y="72096"/>
                </a:cubicBezTo>
                <a:lnTo>
                  <a:pt x="9831" y="73445"/>
                </a:lnTo>
                <a:cubicBezTo>
                  <a:pt x="10891" y="77879"/>
                  <a:pt x="12819" y="82216"/>
                  <a:pt x="15036" y="85975"/>
                </a:cubicBezTo>
                <a:lnTo>
                  <a:pt x="12048" y="91180"/>
                </a:lnTo>
                <a:cubicBezTo>
                  <a:pt x="10891" y="92819"/>
                  <a:pt x="10409" y="95228"/>
                  <a:pt x="12048" y="96867"/>
                </a:cubicBezTo>
                <a:lnTo>
                  <a:pt x="23132" y="108048"/>
                </a:lnTo>
                <a:cubicBezTo>
                  <a:pt x="24000" y="108819"/>
                  <a:pt x="24771" y="108819"/>
                  <a:pt x="25638" y="108819"/>
                </a:cubicBezTo>
                <a:cubicBezTo>
                  <a:pt x="26698" y="108819"/>
                  <a:pt x="27759" y="108337"/>
                  <a:pt x="28915" y="108048"/>
                </a:cubicBezTo>
                <a:lnTo>
                  <a:pt x="34024" y="105060"/>
                </a:lnTo>
                <a:cubicBezTo>
                  <a:pt x="37879" y="107180"/>
                  <a:pt x="42216" y="109108"/>
                  <a:pt x="46554" y="110168"/>
                </a:cubicBezTo>
                <a:lnTo>
                  <a:pt x="47903" y="115951"/>
                </a:lnTo>
                <a:cubicBezTo>
                  <a:pt x="48481" y="117783"/>
                  <a:pt x="49831" y="120000"/>
                  <a:pt x="51951" y="120000"/>
                </a:cubicBezTo>
                <a:lnTo>
                  <a:pt x="68048" y="120000"/>
                </a:lnTo>
                <a:cubicBezTo>
                  <a:pt x="70265" y="120000"/>
                  <a:pt x="71325" y="118072"/>
                  <a:pt x="72096" y="115951"/>
                </a:cubicBezTo>
                <a:lnTo>
                  <a:pt x="73445" y="110168"/>
                </a:lnTo>
                <a:cubicBezTo>
                  <a:pt x="77879" y="109108"/>
                  <a:pt x="82216" y="107180"/>
                  <a:pt x="85975" y="105060"/>
                </a:cubicBezTo>
                <a:lnTo>
                  <a:pt x="91180" y="108048"/>
                </a:lnTo>
                <a:cubicBezTo>
                  <a:pt x="92240" y="108626"/>
                  <a:pt x="93301" y="108819"/>
                  <a:pt x="94457" y="108819"/>
                </a:cubicBezTo>
                <a:cubicBezTo>
                  <a:pt x="95228" y="108819"/>
                  <a:pt x="96096" y="108626"/>
                  <a:pt x="96867" y="108048"/>
                </a:cubicBezTo>
                <a:lnTo>
                  <a:pt x="108048" y="96867"/>
                </a:lnTo>
                <a:cubicBezTo>
                  <a:pt x="109686" y="95228"/>
                  <a:pt x="109108" y="93108"/>
                  <a:pt x="108048" y="91180"/>
                </a:cubicBezTo>
                <a:lnTo>
                  <a:pt x="105060" y="85975"/>
                </a:lnTo>
                <a:cubicBezTo>
                  <a:pt x="107180" y="82216"/>
                  <a:pt x="109108" y="77879"/>
                  <a:pt x="110168" y="73445"/>
                </a:cubicBezTo>
                <a:lnTo>
                  <a:pt x="115951" y="72096"/>
                </a:lnTo>
                <a:cubicBezTo>
                  <a:pt x="117783" y="71614"/>
                  <a:pt x="120000" y="70265"/>
                  <a:pt x="120000" y="68048"/>
                </a:cubicBezTo>
                <a:lnTo>
                  <a:pt x="120000" y="51951"/>
                </a:lnTo>
                <a:cubicBezTo>
                  <a:pt x="120000" y="49831"/>
                  <a:pt x="118072" y="48481"/>
                  <a:pt x="115951" y="47903"/>
                </a:cubicBezTo>
                <a:close/>
                <a:moveTo>
                  <a:pt x="114602" y="66698"/>
                </a:moveTo>
                <a:lnTo>
                  <a:pt x="114602" y="66698"/>
                </a:lnTo>
                <a:lnTo>
                  <a:pt x="108819" y="68048"/>
                </a:lnTo>
                <a:cubicBezTo>
                  <a:pt x="106987" y="68626"/>
                  <a:pt x="105349" y="69975"/>
                  <a:pt x="105060" y="71903"/>
                </a:cubicBezTo>
                <a:cubicBezTo>
                  <a:pt x="103903" y="75662"/>
                  <a:pt x="102361" y="79518"/>
                  <a:pt x="100433" y="82987"/>
                </a:cubicBezTo>
                <a:cubicBezTo>
                  <a:pt x="99373" y="84626"/>
                  <a:pt x="99373" y="86843"/>
                  <a:pt x="100433" y="88481"/>
                </a:cubicBezTo>
                <a:lnTo>
                  <a:pt x="103421" y="93301"/>
                </a:lnTo>
                <a:lnTo>
                  <a:pt x="93879" y="102843"/>
                </a:lnTo>
                <a:lnTo>
                  <a:pt x="93879" y="102843"/>
                </a:lnTo>
                <a:lnTo>
                  <a:pt x="88963" y="99855"/>
                </a:lnTo>
                <a:cubicBezTo>
                  <a:pt x="88192" y="99373"/>
                  <a:pt x="87132" y="99084"/>
                  <a:pt x="86265" y="99084"/>
                </a:cubicBezTo>
                <a:cubicBezTo>
                  <a:pt x="85493" y="99084"/>
                  <a:pt x="84337" y="99373"/>
                  <a:pt x="83566" y="99855"/>
                </a:cubicBezTo>
                <a:cubicBezTo>
                  <a:pt x="80000" y="101783"/>
                  <a:pt x="76240" y="103421"/>
                  <a:pt x="72385" y="104481"/>
                </a:cubicBezTo>
                <a:cubicBezTo>
                  <a:pt x="70457" y="105060"/>
                  <a:pt x="69108" y="106409"/>
                  <a:pt x="68626" y="108337"/>
                </a:cubicBezTo>
                <a:lnTo>
                  <a:pt x="67180" y="114024"/>
                </a:lnTo>
                <a:lnTo>
                  <a:pt x="67180" y="114024"/>
                </a:lnTo>
                <a:lnTo>
                  <a:pt x="53879" y="114024"/>
                </a:lnTo>
                <a:lnTo>
                  <a:pt x="52530" y="108337"/>
                </a:lnTo>
                <a:cubicBezTo>
                  <a:pt x="51951" y="106409"/>
                  <a:pt x="50602" y="104771"/>
                  <a:pt x="48771" y="104481"/>
                </a:cubicBezTo>
                <a:cubicBezTo>
                  <a:pt x="44915" y="103421"/>
                  <a:pt x="41156" y="101783"/>
                  <a:pt x="37590" y="99855"/>
                </a:cubicBezTo>
                <a:cubicBezTo>
                  <a:pt x="36722" y="99373"/>
                  <a:pt x="35662" y="99084"/>
                  <a:pt x="34891" y="99084"/>
                </a:cubicBezTo>
                <a:cubicBezTo>
                  <a:pt x="33734" y="99084"/>
                  <a:pt x="32963" y="99373"/>
                  <a:pt x="32096" y="99855"/>
                </a:cubicBezTo>
                <a:lnTo>
                  <a:pt x="27277" y="102843"/>
                </a:lnTo>
                <a:lnTo>
                  <a:pt x="27277" y="102843"/>
                </a:lnTo>
                <a:lnTo>
                  <a:pt x="17734" y="93301"/>
                </a:lnTo>
                <a:lnTo>
                  <a:pt x="20722" y="88481"/>
                </a:lnTo>
                <a:cubicBezTo>
                  <a:pt x="21783" y="86843"/>
                  <a:pt x="21783" y="84626"/>
                  <a:pt x="20722" y="82987"/>
                </a:cubicBezTo>
                <a:cubicBezTo>
                  <a:pt x="18506" y="79518"/>
                  <a:pt x="17156" y="75662"/>
                  <a:pt x="16096" y="71903"/>
                </a:cubicBezTo>
                <a:cubicBezTo>
                  <a:pt x="15518" y="69975"/>
                  <a:pt x="14168" y="68626"/>
                  <a:pt x="12240" y="68048"/>
                </a:cubicBezTo>
                <a:lnTo>
                  <a:pt x="6843" y="66698"/>
                </a:lnTo>
                <a:lnTo>
                  <a:pt x="6843" y="66698"/>
                </a:lnTo>
                <a:lnTo>
                  <a:pt x="6843" y="53397"/>
                </a:lnTo>
                <a:lnTo>
                  <a:pt x="12530" y="51951"/>
                </a:lnTo>
                <a:cubicBezTo>
                  <a:pt x="14457" y="51469"/>
                  <a:pt x="16096" y="50120"/>
                  <a:pt x="16385" y="48192"/>
                </a:cubicBezTo>
                <a:cubicBezTo>
                  <a:pt x="17445" y="44337"/>
                  <a:pt x="19084" y="40578"/>
                  <a:pt x="21012" y="37012"/>
                </a:cubicBezTo>
                <a:cubicBezTo>
                  <a:pt x="22072" y="35373"/>
                  <a:pt x="22072" y="33253"/>
                  <a:pt x="21012" y="31614"/>
                </a:cubicBezTo>
                <a:lnTo>
                  <a:pt x="18024" y="26698"/>
                </a:lnTo>
                <a:lnTo>
                  <a:pt x="18024" y="26698"/>
                </a:lnTo>
                <a:lnTo>
                  <a:pt x="27469" y="17156"/>
                </a:lnTo>
                <a:lnTo>
                  <a:pt x="32385" y="20144"/>
                </a:lnTo>
                <a:cubicBezTo>
                  <a:pt x="33253" y="20722"/>
                  <a:pt x="34313" y="21012"/>
                  <a:pt x="35084" y="21012"/>
                </a:cubicBezTo>
                <a:cubicBezTo>
                  <a:pt x="35951" y="21012"/>
                  <a:pt x="37012" y="20722"/>
                  <a:pt x="37879" y="20144"/>
                </a:cubicBezTo>
                <a:cubicBezTo>
                  <a:pt x="41349" y="18313"/>
                  <a:pt x="45204" y="16674"/>
                  <a:pt x="48963" y="15518"/>
                </a:cubicBezTo>
                <a:cubicBezTo>
                  <a:pt x="50891" y="15036"/>
                  <a:pt x="52240" y="13686"/>
                  <a:pt x="52819" y="11759"/>
                </a:cubicBezTo>
                <a:lnTo>
                  <a:pt x="54168" y="6072"/>
                </a:lnTo>
                <a:lnTo>
                  <a:pt x="67469" y="6072"/>
                </a:lnTo>
                <a:lnTo>
                  <a:pt x="67469" y="6072"/>
                </a:lnTo>
                <a:lnTo>
                  <a:pt x="68819" y="11759"/>
                </a:lnTo>
                <a:cubicBezTo>
                  <a:pt x="69397" y="13686"/>
                  <a:pt x="70746" y="15228"/>
                  <a:pt x="72674" y="15518"/>
                </a:cubicBezTo>
                <a:cubicBezTo>
                  <a:pt x="76433" y="16674"/>
                  <a:pt x="80289" y="18313"/>
                  <a:pt x="83855" y="20144"/>
                </a:cubicBezTo>
                <a:cubicBezTo>
                  <a:pt x="84626" y="20722"/>
                  <a:pt x="85686" y="21012"/>
                  <a:pt x="86554" y="21012"/>
                </a:cubicBezTo>
                <a:cubicBezTo>
                  <a:pt x="87614" y="21012"/>
                  <a:pt x="88481" y="20722"/>
                  <a:pt x="89253" y="20144"/>
                </a:cubicBezTo>
                <a:lnTo>
                  <a:pt x="94168" y="17156"/>
                </a:lnTo>
                <a:lnTo>
                  <a:pt x="103710" y="26698"/>
                </a:lnTo>
                <a:lnTo>
                  <a:pt x="103710" y="26698"/>
                </a:lnTo>
                <a:lnTo>
                  <a:pt x="100722" y="31614"/>
                </a:lnTo>
                <a:cubicBezTo>
                  <a:pt x="99566" y="33253"/>
                  <a:pt x="99566" y="35373"/>
                  <a:pt x="100722" y="37012"/>
                </a:cubicBezTo>
                <a:cubicBezTo>
                  <a:pt x="102554" y="40578"/>
                  <a:pt x="104192" y="44337"/>
                  <a:pt x="105349" y="48192"/>
                </a:cubicBezTo>
                <a:cubicBezTo>
                  <a:pt x="105831" y="50120"/>
                  <a:pt x="107180" y="51469"/>
                  <a:pt x="109108" y="51951"/>
                </a:cubicBezTo>
                <a:lnTo>
                  <a:pt x="114795" y="53397"/>
                </a:lnTo>
                <a:lnTo>
                  <a:pt x="114795" y="66698"/>
                </a:lnTo>
                <a:lnTo>
                  <a:pt x="114602" y="66698"/>
                </a:lnTo>
                <a:close/>
                <a:moveTo>
                  <a:pt x="60144" y="32674"/>
                </a:moveTo>
                <a:cubicBezTo>
                  <a:pt x="45204" y="32674"/>
                  <a:pt x="32963" y="44915"/>
                  <a:pt x="32963" y="59855"/>
                </a:cubicBezTo>
                <a:cubicBezTo>
                  <a:pt x="32963" y="74891"/>
                  <a:pt x="45204" y="87132"/>
                  <a:pt x="60144" y="87132"/>
                </a:cubicBezTo>
                <a:cubicBezTo>
                  <a:pt x="75084" y="87132"/>
                  <a:pt x="87325" y="74891"/>
                  <a:pt x="87325" y="59855"/>
                </a:cubicBezTo>
                <a:cubicBezTo>
                  <a:pt x="87325" y="44915"/>
                  <a:pt x="75084" y="32674"/>
                  <a:pt x="60144" y="32674"/>
                </a:cubicBezTo>
                <a:close/>
                <a:moveTo>
                  <a:pt x="60144" y="81638"/>
                </a:moveTo>
                <a:cubicBezTo>
                  <a:pt x="48192" y="81638"/>
                  <a:pt x="38361" y="71903"/>
                  <a:pt x="38361" y="59855"/>
                </a:cubicBezTo>
                <a:cubicBezTo>
                  <a:pt x="38361" y="47903"/>
                  <a:pt x="48192" y="38168"/>
                  <a:pt x="60144" y="38168"/>
                </a:cubicBezTo>
                <a:cubicBezTo>
                  <a:pt x="72096" y="38168"/>
                  <a:pt x="81927" y="47903"/>
                  <a:pt x="81927" y="59855"/>
                </a:cubicBezTo>
                <a:cubicBezTo>
                  <a:pt x="81927" y="71903"/>
                  <a:pt x="72096" y="81638"/>
                  <a:pt x="60144" y="81638"/>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134447383"/>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1946</TotalTime>
  <Words>771</Words>
  <Application>Microsoft Office PowerPoint</Application>
  <PresentationFormat>On-screen Show (16:9)</PresentationFormat>
  <Paragraphs>158</Paragraphs>
  <Slides>15</Slides>
  <Notes>15</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15</vt:i4>
      </vt:variant>
    </vt:vector>
  </HeadingPairs>
  <TitlesOfParts>
    <vt:vector size="21" baseType="lpstr">
      <vt:lpstr>Arial Black</vt:lpstr>
      <vt:lpstr>Muli</vt:lpstr>
      <vt:lpstr>Arial</vt:lpstr>
      <vt:lpstr>Calibri</vt:lpstr>
      <vt:lpstr>Simple Light</vt:lpstr>
      <vt:lpstr>2_Simple Light</vt:lpstr>
      <vt:lpstr>Upgrading to Windward From Ecrion</vt:lpstr>
      <vt:lpstr>Saving Time &amp; Money</vt:lpstr>
      <vt:lpstr>Forms from Power Platform</vt:lpstr>
      <vt:lpstr>The Windward Designer </vt:lpstr>
      <vt:lpstr>Eliminating Data Mapping</vt:lpstr>
      <vt:lpstr>Query Wizards</vt:lpstr>
      <vt:lpstr>Document Automation</vt:lpstr>
      <vt:lpstr>What Goes Away</vt:lpstr>
      <vt:lpstr>Ecrion Only Features</vt:lpstr>
      <vt:lpstr>Windward Only Features</vt:lpstr>
      <vt:lpstr>Reasons to  NOT UPGRADE</vt:lpstr>
      <vt:lpstr>Reasons to  UPGRADE</vt:lpstr>
      <vt:lpstr>Pricing</vt:lpstr>
      <vt:lpstr>Alternative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UX Presentation Template</dc:title>
  <dc:creator>Sammi Barber</dc:creator>
  <cp:lastModifiedBy>Samantha Barber</cp:lastModifiedBy>
  <cp:revision>51</cp:revision>
  <dcterms:modified xsi:type="dcterms:W3CDTF">2020-05-13T16:00:04Z</dcterms:modified>
</cp:coreProperties>
</file>